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3"/>
  </p:notesMasterIdLst>
  <p:sldIdLst>
    <p:sldId id="298" r:id="rId2"/>
    <p:sldId id="299" r:id="rId3"/>
    <p:sldId id="256" r:id="rId4"/>
    <p:sldId id="295" r:id="rId5"/>
    <p:sldId id="264" r:id="rId6"/>
    <p:sldId id="257" r:id="rId7"/>
    <p:sldId id="261" r:id="rId8"/>
    <p:sldId id="296" r:id="rId9"/>
    <p:sldId id="272" r:id="rId10"/>
    <p:sldId id="297" r:id="rId11"/>
    <p:sldId id="266" r:id="rId12"/>
  </p:sldIdLst>
  <p:sldSz cx="9144000" cy="5143500" type="screen16x9"/>
  <p:notesSz cx="6858000" cy="9144000"/>
  <p:embeddedFontLst>
    <p:embeddedFont>
      <p:font typeface="Bahnschrift" panose="020B0502040204020203" pitchFamily="34" charset="0"/>
      <p:regular r:id="rId14"/>
      <p:bold r:id="rId15"/>
    </p:embeddedFont>
    <p:embeddedFont>
      <p:font typeface="Cambria Math" panose="02040503050406030204" pitchFamily="18" charset="0"/>
      <p:regular r:id="rId16"/>
    </p:embeddedFont>
    <p:embeddedFont>
      <p:font typeface="Catamaran" panose="020B0604020202020204" charset="0"/>
      <p:regular r:id="rId17"/>
      <p:bold r:id="rId18"/>
    </p:embeddedFont>
    <p:embeddedFont>
      <p:font typeface="Catamaran Thin" panose="020B0604020202020204" charset="0"/>
      <p:regular r:id="rId19"/>
      <p:bold r:id="rId20"/>
    </p:embeddedFont>
    <p:embeddedFont>
      <p:font typeface="Chivo Light" panose="020B0604020202020204" charset="0"/>
      <p:regular r:id="rId21"/>
      <p:bold r:id="rId22"/>
      <p:italic r:id="rId23"/>
      <p:boldItalic r:id="rId24"/>
    </p:embeddedFont>
    <p:embeddedFont>
      <p:font typeface="Fira Sans Condensed Medium" panose="020B0604020202020204" charset="0"/>
      <p:regular r:id="rId25"/>
      <p:bold r:id="rId26"/>
      <p:italic r:id="rId27"/>
      <p:boldItalic r:id="rId28"/>
    </p:embeddedFont>
    <p:embeddedFont>
      <p:font typeface="Lexend Deca" panose="020B0604020202020204" charset="0"/>
      <p:regular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  <p:embeddedFont>
      <p:font typeface="Roboto Condensed Light" panose="02000000000000000000" pitchFamily="2" charset="0"/>
      <p:regular r:id="rId34"/>
      <p: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9E2E49-20DE-48DA-9220-DF7F45D0BBC8}">
  <a:tblStyle styleId="{849E2E49-20DE-48DA-9220-DF7F45D0BB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4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ableStyles" Target="tableStyle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6c678194de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6c678194de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6c678194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6c678194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6c678194d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g6c678194d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g6c678194d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5" name="Google Shape;2315;g6c678194d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g6c9b588f6f_1_24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2" name="Google Shape;1292;g6c9b588f6f_1_24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37452" y="-51718"/>
            <a:ext cx="8116539" cy="5222828"/>
            <a:chOff x="854500" y="1728113"/>
            <a:chExt cx="5825825" cy="3748800"/>
          </a:xfrm>
        </p:grpSpPr>
        <p:sp>
          <p:nvSpPr>
            <p:cNvPr id="10" name="Google Shape;10;p2"/>
            <p:cNvSpPr/>
            <p:nvPr/>
          </p:nvSpPr>
          <p:spPr>
            <a:xfrm>
              <a:off x="854500" y="4124863"/>
              <a:ext cx="1648800" cy="1352050"/>
            </a:xfrm>
            <a:custGeom>
              <a:avLst/>
              <a:gdLst/>
              <a:ahLst/>
              <a:cxnLst/>
              <a:rect l="l" t="t" r="r" b="b"/>
              <a:pathLst>
                <a:path w="65952" h="54082" extrusionOk="0">
                  <a:moveTo>
                    <a:pt x="29873" y="54081"/>
                  </a:moveTo>
                  <a:lnTo>
                    <a:pt x="0" y="0"/>
                  </a:lnTo>
                  <a:lnTo>
                    <a:pt x="65952" y="38328"/>
                  </a:lnTo>
                  <a:lnTo>
                    <a:pt x="65925" y="5408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54500" y="1728113"/>
              <a:ext cx="5823100" cy="3354975"/>
            </a:xfrm>
            <a:custGeom>
              <a:avLst/>
              <a:gdLst/>
              <a:ahLst/>
              <a:cxnLst/>
              <a:rect l="l" t="t" r="r" b="b"/>
              <a:pathLst>
                <a:path w="232924" h="134199" extrusionOk="0">
                  <a:moveTo>
                    <a:pt x="65952" y="134198"/>
                  </a:moveTo>
                  <a:lnTo>
                    <a:pt x="0" y="95870"/>
                  </a:lnTo>
                  <a:lnTo>
                    <a:pt x="17205" y="0"/>
                  </a:lnTo>
                  <a:lnTo>
                    <a:pt x="166971" y="0"/>
                  </a:lnTo>
                  <a:lnTo>
                    <a:pt x="232924" y="38328"/>
                  </a:lnTo>
                  <a:close/>
                </a:path>
              </a:pathLst>
            </a:custGeom>
            <a:solidFill>
              <a:srgbClr val="FFE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502600" y="2686313"/>
              <a:ext cx="4177725" cy="2790600"/>
            </a:xfrm>
            <a:custGeom>
              <a:avLst/>
              <a:gdLst/>
              <a:ahLst/>
              <a:cxnLst/>
              <a:rect l="l" t="t" r="r" b="b"/>
              <a:pathLst>
                <a:path w="167109" h="111624" extrusionOk="0">
                  <a:moveTo>
                    <a:pt x="167000" y="0"/>
                  </a:moveTo>
                  <a:lnTo>
                    <a:pt x="167109" y="111623"/>
                  </a:lnTo>
                  <a:lnTo>
                    <a:pt x="1" y="111623"/>
                  </a:lnTo>
                  <a:lnTo>
                    <a:pt x="28" y="95870"/>
                  </a:lnTo>
                  <a:close/>
                </a:path>
              </a:pathLst>
            </a:custGeom>
            <a:solidFill>
              <a:srgbClr val="FFC8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414650" y="2742750"/>
            <a:ext cx="5033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5670930" y="2103450"/>
            <a:ext cx="275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1757100" y="334258"/>
            <a:ext cx="562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86875" y="1905525"/>
            <a:ext cx="3320100" cy="18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2473725" y="333464"/>
            <a:ext cx="419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448838" y="913950"/>
            <a:ext cx="4966500" cy="25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72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47" name="Google Shape;47;p8"/>
          <p:cNvGrpSpPr/>
          <p:nvPr/>
        </p:nvGrpSpPr>
        <p:grpSpPr>
          <a:xfrm>
            <a:off x="-647147" y="-20450"/>
            <a:ext cx="5686744" cy="6673817"/>
            <a:chOff x="-647147" y="-20450"/>
            <a:chExt cx="5686744" cy="6673817"/>
          </a:xfrm>
        </p:grpSpPr>
        <p:sp>
          <p:nvSpPr>
            <p:cNvPr id="48" name="Google Shape;48;p8"/>
            <p:cNvSpPr/>
            <p:nvPr/>
          </p:nvSpPr>
          <p:spPr>
            <a:xfrm>
              <a:off x="-510950" y="-20450"/>
              <a:ext cx="4346425" cy="3801425"/>
            </a:xfrm>
            <a:custGeom>
              <a:avLst/>
              <a:gdLst/>
              <a:ahLst/>
              <a:cxnLst/>
              <a:rect l="l" t="t" r="r" b="b"/>
              <a:pathLst>
                <a:path w="173857" h="152057" extrusionOk="0">
                  <a:moveTo>
                    <a:pt x="173857" y="89927"/>
                  </a:moveTo>
                  <a:lnTo>
                    <a:pt x="23163" y="0"/>
                  </a:lnTo>
                  <a:lnTo>
                    <a:pt x="0" y="62949"/>
                  </a:lnTo>
                  <a:lnTo>
                    <a:pt x="13625" y="152057"/>
                  </a:lnTo>
                  <a:close/>
                </a:path>
              </a:pathLst>
            </a:custGeom>
            <a:solidFill>
              <a:srgbClr val="FFEFDB"/>
            </a:solidFill>
            <a:ln>
              <a:noFill/>
            </a:ln>
          </p:spPr>
        </p:sp>
        <p:grpSp>
          <p:nvGrpSpPr>
            <p:cNvPr id="49" name="Google Shape;49;p8"/>
            <p:cNvGrpSpPr/>
            <p:nvPr/>
          </p:nvGrpSpPr>
          <p:grpSpPr>
            <a:xfrm>
              <a:off x="-647147" y="1757397"/>
              <a:ext cx="5686744" cy="4895971"/>
              <a:chOff x="238125" y="1013275"/>
              <a:chExt cx="3463725" cy="2982075"/>
            </a:xfrm>
          </p:grpSpPr>
          <p:sp>
            <p:nvSpPr>
              <p:cNvPr id="50" name="Google Shape;50;p8"/>
              <p:cNvSpPr/>
              <p:nvPr/>
            </p:nvSpPr>
            <p:spPr>
              <a:xfrm>
                <a:off x="238125" y="1013275"/>
                <a:ext cx="3462900" cy="2982075"/>
              </a:xfrm>
              <a:custGeom>
                <a:avLst/>
                <a:gdLst/>
                <a:ahLst/>
                <a:cxnLst/>
                <a:rect l="l" t="t" r="r" b="b"/>
                <a:pathLst>
                  <a:path w="138516" h="119283" extrusionOk="0">
                    <a:moveTo>
                      <a:pt x="88083" y="982"/>
                    </a:moveTo>
                    <a:lnTo>
                      <a:pt x="88109" y="997"/>
                    </a:lnTo>
                    <a:lnTo>
                      <a:pt x="89832" y="1"/>
                    </a:lnTo>
                    <a:lnTo>
                      <a:pt x="137603" y="27764"/>
                    </a:lnTo>
                    <a:lnTo>
                      <a:pt x="138515" y="28257"/>
                    </a:lnTo>
                    <a:lnTo>
                      <a:pt x="112455" y="101005"/>
                    </a:lnTo>
                    <a:lnTo>
                      <a:pt x="62255" y="119283"/>
                    </a:lnTo>
                    <a:lnTo>
                      <a:pt x="0" y="119283"/>
                    </a:lnTo>
                    <a:lnTo>
                      <a:pt x="0" y="48757"/>
                    </a:lnTo>
                    <a:cubicBezTo>
                      <a:pt x="33497" y="29411"/>
                      <a:pt x="81794" y="4614"/>
                      <a:pt x="88083" y="982"/>
                    </a:cubicBezTo>
                    <a:close/>
                  </a:path>
                </a:pathLst>
              </a:custGeom>
              <a:solidFill>
                <a:srgbClr val="FFEF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8"/>
              <p:cNvSpPr/>
              <p:nvPr/>
            </p:nvSpPr>
            <p:spPr>
              <a:xfrm>
                <a:off x="238125" y="1719650"/>
                <a:ext cx="3463725" cy="2275700"/>
              </a:xfrm>
              <a:custGeom>
                <a:avLst/>
                <a:gdLst/>
                <a:ahLst/>
                <a:cxnLst/>
                <a:rect l="l" t="t" r="r" b="b"/>
                <a:pathLst>
                  <a:path w="138549" h="91028" extrusionOk="0">
                    <a:moveTo>
                      <a:pt x="138515" y="0"/>
                    </a:moveTo>
                    <a:lnTo>
                      <a:pt x="138509" y="19726"/>
                    </a:lnTo>
                    <a:lnTo>
                      <a:pt x="138549" y="34006"/>
                    </a:lnTo>
                    <a:lnTo>
                      <a:pt x="138504" y="34032"/>
                    </a:lnTo>
                    <a:lnTo>
                      <a:pt x="138489" y="72750"/>
                    </a:lnTo>
                    <a:lnTo>
                      <a:pt x="104468" y="91028"/>
                    </a:lnTo>
                    <a:lnTo>
                      <a:pt x="0" y="91028"/>
                    </a:lnTo>
                    <a:lnTo>
                      <a:pt x="0" y="78343"/>
                    </a:lnTo>
                    <a:lnTo>
                      <a:pt x="19627" y="67363"/>
                    </a:lnTo>
                    <a:lnTo>
                      <a:pt x="136951" y="869"/>
                    </a:lnTo>
                    <a:lnTo>
                      <a:pt x="138452" y="0"/>
                    </a:lnTo>
                    <a:lnTo>
                      <a:pt x="138452" y="35"/>
                    </a:lnTo>
                    <a:close/>
                  </a:path>
                </a:pathLst>
              </a:custGeom>
              <a:solidFill>
                <a:srgbClr val="FFC8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4072875" y="331200"/>
            <a:ext cx="4470000" cy="12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6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ONLY_2_1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subTitle" idx="1"/>
          </p:nvPr>
        </p:nvSpPr>
        <p:spPr>
          <a:xfrm>
            <a:off x="720006" y="2034604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2"/>
          </p:nvPr>
        </p:nvSpPr>
        <p:spPr>
          <a:xfrm>
            <a:off x="1203274" y="3269658"/>
            <a:ext cx="16287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461424" y="1801225"/>
            <a:ext cx="20766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ctrTitle" idx="3"/>
          </p:nvPr>
        </p:nvSpPr>
        <p:spPr>
          <a:xfrm>
            <a:off x="1168174" y="3031507"/>
            <a:ext cx="16638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4"/>
          </p:nvPr>
        </p:nvSpPr>
        <p:spPr>
          <a:xfrm>
            <a:off x="6393375" y="2034604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ctrTitle" idx="5"/>
          </p:nvPr>
        </p:nvSpPr>
        <p:spPr>
          <a:xfrm>
            <a:off x="6393375" y="1801225"/>
            <a:ext cx="17016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6"/>
          </p:nvPr>
        </p:nvSpPr>
        <p:spPr>
          <a:xfrm>
            <a:off x="6312000" y="3269658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ctrTitle" idx="7"/>
          </p:nvPr>
        </p:nvSpPr>
        <p:spPr>
          <a:xfrm>
            <a:off x="6312000" y="3031507"/>
            <a:ext cx="17016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 idx="8"/>
          </p:nvPr>
        </p:nvSpPr>
        <p:spPr>
          <a:xfrm>
            <a:off x="944825" y="334250"/>
            <a:ext cx="725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6" name="Google Shape;96;p14"/>
          <p:cNvGrpSpPr/>
          <p:nvPr/>
        </p:nvGrpSpPr>
        <p:grpSpPr>
          <a:xfrm>
            <a:off x="3175138" y="3501718"/>
            <a:ext cx="2793706" cy="4049153"/>
            <a:chOff x="4832775" y="1011300"/>
            <a:chExt cx="2547375" cy="3692125"/>
          </a:xfrm>
        </p:grpSpPr>
        <p:sp>
          <p:nvSpPr>
            <p:cNvPr id="97" name="Google Shape;97;p14"/>
            <p:cNvSpPr/>
            <p:nvPr/>
          </p:nvSpPr>
          <p:spPr>
            <a:xfrm>
              <a:off x="4832775" y="1745275"/>
              <a:ext cx="1275375" cy="2958150"/>
            </a:xfrm>
            <a:custGeom>
              <a:avLst/>
              <a:gdLst/>
              <a:ahLst/>
              <a:cxnLst/>
              <a:rect l="l" t="t" r="r" b="b"/>
              <a:pathLst>
                <a:path w="51015" h="118326" extrusionOk="0">
                  <a:moveTo>
                    <a:pt x="115" y="118325"/>
                  </a:moveTo>
                  <a:lnTo>
                    <a:pt x="1" y="0"/>
                  </a:lnTo>
                  <a:lnTo>
                    <a:pt x="50928" y="29595"/>
                  </a:lnTo>
                  <a:lnTo>
                    <a:pt x="51015" y="118325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4832775" y="1011300"/>
              <a:ext cx="2544450" cy="1473875"/>
            </a:xfrm>
            <a:custGeom>
              <a:avLst/>
              <a:gdLst/>
              <a:ahLst/>
              <a:cxnLst/>
              <a:rect l="l" t="t" r="r" b="b"/>
              <a:pathLst>
                <a:path w="101778" h="58955" extrusionOk="0">
                  <a:moveTo>
                    <a:pt x="50928" y="58954"/>
                  </a:moveTo>
                  <a:lnTo>
                    <a:pt x="1" y="29359"/>
                  </a:lnTo>
                  <a:lnTo>
                    <a:pt x="50850" y="0"/>
                  </a:lnTo>
                  <a:lnTo>
                    <a:pt x="101778" y="29597"/>
                  </a:lnTo>
                  <a:close/>
                </a:path>
              </a:pathLst>
            </a:custGeom>
            <a:solidFill>
              <a:srgbClr val="FFE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6105975" y="1751200"/>
              <a:ext cx="1274175" cy="2952225"/>
            </a:xfrm>
            <a:custGeom>
              <a:avLst/>
              <a:gdLst/>
              <a:ahLst/>
              <a:cxnLst/>
              <a:rect l="l" t="t" r="r" b="b"/>
              <a:pathLst>
                <a:path w="50967" h="118089" extrusionOk="0">
                  <a:moveTo>
                    <a:pt x="50850" y="1"/>
                  </a:moveTo>
                  <a:lnTo>
                    <a:pt x="50966" y="118088"/>
                  </a:lnTo>
                  <a:lnTo>
                    <a:pt x="87" y="118088"/>
                  </a:lnTo>
                  <a:lnTo>
                    <a:pt x="0" y="29358"/>
                  </a:lnTo>
                  <a:close/>
                </a:path>
              </a:pathLst>
            </a:custGeom>
            <a:solidFill>
              <a:srgbClr val="FFC8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_AND_BODY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6"/>
          <p:cNvGrpSpPr/>
          <p:nvPr/>
        </p:nvGrpSpPr>
        <p:grpSpPr>
          <a:xfrm>
            <a:off x="-821422" y="2262698"/>
            <a:ext cx="1481146" cy="3164724"/>
            <a:chOff x="3783084" y="1014782"/>
            <a:chExt cx="2148456" cy="4590548"/>
          </a:xfrm>
        </p:grpSpPr>
        <p:sp>
          <p:nvSpPr>
            <p:cNvPr id="116" name="Google Shape;116;p16"/>
            <p:cNvSpPr/>
            <p:nvPr/>
          </p:nvSpPr>
          <p:spPr>
            <a:xfrm>
              <a:off x="4831346" y="3301630"/>
              <a:ext cx="1099200" cy="2303700"/>
            </a:xfrm>
            <a:prstGeom prst="rect">
              <a:avLst/>
            </a:prstGeom>
            <a:solidFill>
              <a:srgbClr val="FFC8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" name="Google Shape;117;p16"/>
            <p:cNvGrpSpPr/>
            <p:nvPr/>
          </p:nvGrpSpPr>
          <p:grpSpPr>
            <a:xfrm>
              <a:off x="3783084" y="1014782"/>
              <a:ext cx="2148456" cy="3113938"/>
              <a:chOff x="4832775" y="1011300"/>
              <a:chExt cx="2547375" cy="3692125"/>
            </a:xfrm>
          </p:grpSpPr>
          <p:sp>
            <p:nvSpPr>
              <p:cNvPr id="118" name="Google Shape;118;p16"/>
              <p:cNvSpPr/>
              <p:nvPr/>
            </p:nvSpPr>
            <p:spPr>
              <a:xfrm>
                <a:off x="4832775" y="1745275"/>
                <a:ext cx="1275375" cy="2958150"/>
              </a:xfrm>
              <a:custGeom>
                <a:avLst/>
                <a:gdLst/>
                <a:ahLst/>
                <a:cxnLst/>
                <a:rect l="l" t="t" r="r" b="b"/>
                <a:pathLst>
                  <a:path w="51015" h="118326" extrusionOk="0">
                    <a:moveTo>
                      <a:pt x="115" y="118325"/>
                    </a:moveTo>
                    <a:lnTo>
                      <a:pt x="1" y="0"/>
                    </a:lnTo>
                    <a:lnTo>
                      <a:pt x="50928" y="29595"/>
                    </a:lnTo>
                    <a:lnTo>
                      <a:pt x="51015" y="118325"/>
                    </a:lnTo>
                    <a:close/>
                  </a:path>
                </a:pathLst>
              </a:custGeom>
              <a:solidFill>
                <a:srgbClr val="FF8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6"/>
              <p:cNvSpPr/>
              <p:nvPr/>
            </p:nvSpPr>
            <p:spPr>
              <a:xfrm>
                <a:off x="4832775" y="1011300"/>
                <a:ext cx="2544450" cy="1473875"/>
              </a:xfrm>
              <a:custGeom>
                <a:avLst/>
                <a:gdLst/>
                <a:ahLst/>
                <a:cxnLst/>
                <a:rect l="l" t="t" r="r" b="b"/>
                <a:pathLst>
                  <a:path w="101778" h="58955" extrusionOk="0">
                    <a:moveTo>
                      <a:pt x="50928" y="58954"/>
                    </a:moveTo>
                    <a:lnTo>
                      <a:pt x="1" y="29359"/>
                    </a:lnTo>
                    <a:lnTo>
                      <a:pt x="50850" y="0"/>
                    </a:lnTo>
                    <a:lnTo>
                      <a:pt x="101778" y="29597"/>
                    </a:lnTo>
                    <a:close/>
                  </a:path>
                </a:pathLst>
              </a:custGeom>
              <a:solidFill>
                <a:srgbClr val="FFEF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6"/>
              <p:cNvSpPr/>
              <p:nvPr/>
            </p:nvSpPr>
            <p:spPr>
              <a:xfrm>
                <a:off x="6105975" y="1751200"/>
                <a:ext cx="1274175" cy="2952225"/>
              </a:xfrm>
              <a:custGeom>
                <a:avLst/>
                <a:gdLst/>
                <a:ahLst/>
                <a:cxnLst/>
                <a:rect l="l" t="t" r="r" b="b"/>
                <a:pathLst>
                  <a:path w="50967" h="118089" extrusionOk="0">
                    <a:moveTo>
                      <a:pt x="50850" y="1"/>
                    </a:moveTo>
                    <a:lnTo>
                      <a:pt x="50966" y="118088"/>
                    </a:lnTo>
                    <a:lnTo>
                      <a:pt x="87" y="118088"/>
                    </a:lnTo>
                    <a:lnTo>
                      <a:pt x="0" y="29358"/>
                    </a:lnTo>
                    <a:close/>
                  </a:path>
                </a:pathLst>
              </a:custGeom>
              <a:solidFill>
                <a:srgbClr val="FFC8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1" name="Google Shape;121;p16"/>
          <p:cNvGrpSpPr/>
          <p:nvPr/>
        </p:nvGrpSpPr>
        <p:grpSpPr>
          <a:xfrm>
            <a:off x="8556967" y="2262710"/>
            <a:ext cx="1481299" cy="2146971"/>
            <a:chOff x="4832775" y="1011300"/>
            <a:chExt cx="2547375" cy="3692125"/>
          </a:xfrm>
        </p:grpSpPr>
        <p:sp>
          <p:nvSpPr>
            <p:cNvPr id="122" name="Google Shape;122;p16"/>
            <p:cNvSpPr/>
            <p:nvPr/>
          </p:nvSpPr>
          <p:spPr>
            <a:xfrm>
              <a:off x="4832775" y="1745275"/>
              <a:ext cx="1275375" cy="2958150"/>
            </a:xfrm>
            <a:custGeom>
              <a:avLst/>
              <a:gdLst/>
              <a:ahLst/>
              <a:cxnLst/>
              <a:rect l="l" t="t" r="r" b="b"/>
              <a:pathLst>
                <a:path w="51015" h="118326" extrusionOk="0">
                  <a:moveTo>
                    <a:pt x="115" y="118325"/>
                  </a:moveTo>
                  <a:lnTo>
                    <a:pt x="1" y="0"/>
                  </a:lnTo>
                  <a:lnTo>
                    <a:pt x="50928" y="29595"/>
                  </a:lnTo>
                  <a:lnTo>
                    <a:pt x="51015" y="118325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4832775" y="1011300"/>
              <a:ext cx="2544450" cy="1473875"/>
            </a:xfrm>
            <a:custGeom>
              <a:avLst/>
              <a:gdLst/>
              <a:ahLst/>
              <a:cxnLst/>
              <a:rect l="l" t="t" r="r" b="b"/>
              <a:pathLst>
                <a:path w="101778" h="58955" extrusionOk="0">
                  <a:moveTo>
                    <a:pt x="50928" y="58954"/>
                  </a:moveTo>
                  <a:lnTo>
                    <a:pt x="1" y="29359"/>
                  </a:lnTo>
                  <a:lnTo>
                    <a:pt x="50850" y="0"/>
                  </a:lnTo>
                  <a:lnTo>
                    <a:pt x="101778" y="29597"/>
                  </a:lnTo>
                  <a:close/>
                </a:path>
              </a:pathLst>
            </a:custGeom>
            <a:solidFill>
              <a:srgbClr val="FFE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6105975" y="1751200"/>
              <a:ext cx="1274175" cy="2952225"/>
            </a:xfrm>
            <a:custGeom>
              <a:avLst/>
              <a:gdLst/>
              <a:ahLst/>
              <a:cxnLst/>
              <a:rect l="l" t="t" r="r" b="b"/>
              <a:pathLst>
                <a:path w="50967" h="118089" extrusionOk="0">
                  <a:moveTo>
                    <a:pt x="50850" y="1"/>
                  </a:moveTo>
                  <a:lnTo>
                    <a:pt x="50966" y="118088"/>
                  </a:lnTo>
                  <a:lnTo>
                    <a:pt x="87" y="118088"/>
                  </a:lnTo>
                  <a:lnTo>
                    <a:pt x="0" y="29358"/>
                  </a:lnTo>
                  <a:close/>
                </a:path>
              </a:pathLst>
            </a:custGeom>
            <a:solidFill>
              <a:srgbClr val="FFC8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16"/>
          <p:cNvGrpSpPr/>
          <p:nvPr/>
        </p:nvGrpSpPr>
        <p:grpSpPr>
          <a:xfrm>
            <a:off x="7429525" y="3751250"/>
            <a:ext cx="3463725" cy="2982075"/>
            <a:chOff x="-483525" y="1593425"/>
            <a:chExt cx="3463725" cy="2982075"/>
          </a:xfrm>
        </p:grpSpPr>
        <p:sp>
          <p:nvSpPr>
            <p:cNvPr id="126" name="Google Shape;126;p16"/>
            <p:cNvSpPr/>
            <p:nvPr/>
          </p:nvSpPr>
          <p:spPr>
            <a:xfrm>
              <a:off x="-483525" y="1593425"/>
              <a:ext cx="3462900" cy="2982075"/>
            </a:xfrm>
            <a:custGeom>
              <a:avLst/>
              <a:gdLst/>
              <a:ahLst/>
              <a:cxnLst/>
              <a:rect l="l" t="t" r="r" b="b"/>
              <a:pathLst>
                <a:path w="138516" h="119283" extrusionOk="0">
                  <a:moveTo>
                    <a:pt x="88083" y="982"/>
                  </a:moveTo>
                  <a:lnTo>
                    <a:pt x="88109" y="997"/>
                  </a:lnTo>
                  <a:lnTo>
                    <a:pt x="89832" y="1"/>
                  </a:lnTo>
                  <a:lnTo>
                    <a:pt x="137603" y="27764"/>
                  </a:lnTo>
                  <a:lnTo>
                    <a:pt x="138515" y="28257"/>
                  </a:lnTo>
                  <a:lnTo>
                    <a:pt x="112455" y="101005"/>
                  </a:lnTo>
                  <a:lnTo>
                    <a:pt x="62255" y="119283"/>
                  </a:lnTo>
                  <a:lnTo>
                    <a:pt x="0" y="119283"/>
                  </a:lnTo>
                  <a:lnTo>
                    <a:pt x="0" y="48757"/>
                  </a:lnTo>
                  <a:cubicBezTo>
                    <a:pt x="33497" y="29411"/>
                    <a:pt x="81794" y="4614"/>
                    <a:pt x="88083" y="982"/>
                  </a:cubicBezTo>
                  <a:close/>
                </a:path>
              </a:pathLst>
            </a:custGeom>
            <a:solidFill>
              <a:srgbClr val="FFE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-483525" y="1719650"/>
              <a:ext cx="3463725" cy="2275700"/>
            </a:xfrm>
            <a:custGeom>
              <a:avLst/>
              <a:gdLst/>
              <a:ahLst/>
              <a:cxnLst/>
              <a:rect l="l" t="t" r="r" b="b"/>
              <a:pathLst>
                <a:path w="138549" h="91028" extrusionOk="0">
                  <a:moveTo>
                    <a:pt x="138515" y="0"/>
                  </a:moveTo>
                  <a:lnTo>
                    <a:pt x="138509" y="19726"/>
                  </a:lnTo>
                  <a:lnTo>
                    <a:pt x="138549" y="34006"/>
                  </a:lnTo>
                  <a:lnTo>
                    <a:pt x="138504" y="34032"/>
                  </a:lnTo>
                  <a:lnTo>
                    <a:pt x="138489" y="72750"/>
                  </a:lnTo>
                  <a:lnTo>
                    <a:pt x="104468" y="91028"/>
                  </a:lnTo>
                  <a:lnTo>
                    <a:pt x="0" y="91028"/>
                  </a:lnTo>
                  <a:lnTo>
                    <a:pt x="0" y="78343"/>
                  </a:lnTo>
                  <a:lnTo>
                    <a:pt x="19627" y="67363"/>
                  </a:lnTo>
                  <a:lnTo>
                    <a:pt x="136951" y="869"/>
                  </a:lnTo>
                  <a:lnTo>
                    <a:pt x="138452" y="0"/>
                  </a:lnTo>
                  <a:lnTo>
                    <a:pt x="138452" y="35"/>
                  </a:lnTo>
                  <a:close/>
                </a:path>
              </a:pathLst>
            </a:custGeom>
            <a:solidFill>
              <a:srgbClr val="FFC8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546675" y="333464"/>
            <a:ext cx="805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>
            <a:off x="616500" y="1073100"/>
            <a:ext cx="7215900" cy="29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AF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Char char="●"/>
              <a:defRPr sz="1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60" r:id="rId7"/>
    <p:sldLayoutId id="2147483662" r:id="rId8"/>
    <p:sldLayoutId id="2147483665" r:id="rId9"/>
    <p:sldLayoutId id="214748366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ogebra.org/m/Mwbsz33s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www.geogebra.org/m/tv5qdkb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eogebra.org/m/g76749rf" TargetMode="External"/><Relationship Id="rId5" Type="http://schemas.openxmlformats.org/officeDocument/2006/relationships/hyperlink" Target="https://www.geogebra.org/m/arg2tcna" TargetMode="External"/><Relationship Id="rId4" Type="http://schemas.openxmlformats.org/officeDocument/2006/relationships/hyperlink" Target="https://www.geogebra.org/m/zwfspvt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4B6A99B-9314-464E-A84A-1452AC09A78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203273" y="1594884"/>
            <a:ext cx="6749879" cy="2787174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Ø"/>
            </a:pPr>
            <a:r>
              <a:rPr lang="es-ES" dirty="0"/>
              <a:t>¿Qué características tiene el sistema decimal y el sistema binario? </a:t>
            </a:r>
          </a:p>
          <a:p>
            <a:pPr marL="114300" indent="0" algn="l"/>
            <a:endParaRPr lang="es-ES" dirty="0"/>
          </a:p>
          <a:p>
            <a:pPr algn="l">
              <a:buFont typeface="Wingdings" panose="05000000000000000000" pitchFamily="2" charset="2"/>
              <a:buChar char="Ø"/>
            </a:pPr>
            <a:r>
              <a:rPr lang="es-ES" dirty="0"/>
              <a:t>¿Cuál es el proceso para convertir un número decimal a binario?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s-ES" dirty="0"/>
              <a:t>¿En qué orden se escribe los residuos?</a:t>
            </a:r>
          </a:p>
          <a:p>
            <a:pPr marL="114300" indent="0" algn="l"/>
            <a:endParaRPr lang="es-ES" dirty="0"/>
          </a:p>
          <a:p>
            <a:pPr algn="l">
              <a:buFont typeface="Wingdings" panose="05000000000000000000" pitchFamily="2" charset="2"/>
              <a:buChar char="Ø"/>
            </a:pPr>
            <a:r>
              <a:rPr lang="es-ES" dirty="0"/>
              <a:t>¿Cuál es el proceso para convertir un número binario a decimal? 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es-419" dirty="0"/>
          </a:p>
          <a:p>
            <a:pPr algn="l">
              <a:buFont typeface="Wingdings" panose="05000000000000000000" pitchFamily="2" charset="2"/>
              <a:buChar char="Ø"/>
            </a:pPr>
            <a:endParaRPr lang="es-419" dirty="0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E115E8AA-D2BB-4A61-BADC-D9D13FF1EF40}"/>
              </a:ext>
            </a:extLst>
          </p:cNvPr>
          <p:cNvSpPr>
            <a:spLocks noGrp="1"/>
          </p:cNvSpPr>
          <p:nvPr>
            <p:ph type="title" idx="8"/>
          </p:nvPr>
        </p:nvSpPr>
        <p:spPr>
          <a:xfrm>
            <a:off x="944825" y="334250"/>
            <a:ext cx="7254300" cy="1260634"/>
          </a:xfrm>
        </p:spPr>
        <p:txBody>
          <a:bodyPr/>
          <a:lstStyle/>
          <a:p>
            <a:r>
              <a:rPr lang="es-ES" dirty="0"/>
              <a:t>Conversión de número binario a decimal y viceversa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55827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2322;p39">
                <a:extLst>
                  <a:ext uri="{FF2B5EF4-FFF2-40B4-BE49-F238E27FC236}">
                    <a16:creationId xmlns:a16="http://schemas.microsoft.com/office/drawing/2014/main" id="{1C54A725-BDEC-46F0-9517-2738A067BD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49925" y="138326"/>
                <a:ext cx="1815406" cy="609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114300"/>
                <a:r>
                  <a:rPr lang="es-419" dirty="0"/>
                  <a:t>Número de datos: </a:t>
                </a:r>
              </a:p>
              <a:p>
                <a:pPr marL="1143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s-ES" b="0" i="0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s-ES" b="0" dirty="0"/>
              </a:p>
              <a:p>
                <a:pPr marL="114300"/>
                <a:endParaRPr lang="es-419" dirty="0"/>
              </a:p>
            </p:txBody>
          </p:sp>
        </mc:Choice>
        <mc:Fallback xmlns="">
          <p:sp>
            <p:nvSpPr>
              <p:cNvPr id="3" name="Google Shape;2322;p39">
                <a:extLst>
                  <a:ext uri="{FF2B5EF4-FFF2-40B4-BE49-F238E27FC236}">
                    <a16:creationId xmlns:a16="http://schemas.microsoft.com/office/drawing/2014/main" id="{1C54A725-BDEC-46F0-9517-2738A067B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925" y="138326"/>
                <a:ext cx="1815406" cy="609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642FE0CF-047A-48E6-BAB0-4676792BC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865"/>
          <a:stretch/>
        </p:blipFill>
        <p:spPr>
          <a:xfrm>
            <a:off x="866856" y="1901161"/>
            <a:ext cx="5381545" cy="1341177"/>
          </a:xfrm>
          <a:prstGeom prst="rect">
            <a:avLst/>
          </a:prstGeom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22B1980A-596D-4E1A-A342-D00B579C7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963851"/>
              </p:ext>
            </p:extLst>
          </p:nvPr>
        </p:nvGraphicFramePr>
        <p:xfrm>
          <a:off x="8004268" y="1488316"/>
          <a:ext cx="545752" cy="239395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5752">
                  <a:extLst>
                    <a:ext uri="{9D8B030D-6E8A-4147-A177-3AD203B41FA5}">
                      <a16:colId xmlns:a16="http://schemas.microsoft.com/office/drawing/2014/main" val="245478389"/>
                    </a:ext>
                  </a:extLst>
                </a:gridCol>
              </a:tblGrid>
              <a:tr h="341993">
                <a:tc>
                  <a:txBody>
                    <a:bodyPr/>
                    <a:lstStyle/>
                    <a:p>
                      <a:r>
                        <a:rPr lang="es-ES" dirty="0"/>
                        <a:t>3</a:t>
                      </a:r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954"/>
                  </a:ext>
                </a:extLst>
              </a:tr>
              <a:tr h="341993">
                <a:tc>
                  <a:txBody>
                    <a:bodyPr/>
                    <a:lstStyle/>
                    <a:p>
                      <a:r>
                        <a:rPr lang="es-ES" dirty="0"/>
                        <a:t>5</a:t>
                      </a:r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226290"/>
                  </a:ext>
                </a:extLst>
              </a:tr>
              <a:tr h="341993">
                <a:tc>
                  <a:txBody>
                    <a:bodyPr/>
                    <a:lstStyle/>
                    <a:p>
                      <a:r>
                        <a:rPr lang="es-ES" dirty="0"/>
                        <a:t>6</a:t>
                      </a:r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458833"/>
                  </a:ext>
                </a:extLst>
              </a:tr>
              <a:tr h="341993">
                <a:tc>
                  <a:txBody>
                    <a:bodyPr/>
                    <a:lstStyle/>
                    <a:p>
                      <a:r>
                        <a:rPr lang="es-ES" dirty="0"/>
                        <a:t>8</a:t>
                      </a:r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89281"/>
                  </a:ext>
                </a:extLst>
              </a:tr>
              <a:tr h="341993">
                <a:tc>
                  <a:txBody>
                    <a:bodyPr/>
                    <a:lstStyle/>
                    <a:p>
                      <a:r>
                        <a:rPr lang="es-ES" dirty="0"/>
                        <a:t>9</a:t>
                      </a:r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712579"/>
                  </a:ext>
                </a:extLst>
              </a:tr>
              <a:tr h="341993">
                <a:tc>
                  <a:txBody>
                    <a:bodyPr/>
                    <a:lstStyle/>
                    <a:p>
                      <a:r>
                        <a:rPr lang="es-ES" dirty="0"/>
                        <a:t>9</a:t>
                      </a:r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308296"/>
                  </a:ext>
                </a:extLst>
              </a:tr>
              <a:tr h="341993">
                <a:tc>
                  <a:txBody>
                    <a:bodyPr/>
                    <a:lstStyle/>
                    <a:p>
                      <a:r>
                        <a:rPr lang="es-ES" dirty="0"/>
                        <a:t>9</a:t>
                      </a:r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0569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2322;p39">
                <a:extLst>
                  <a:ext uri="{FF2B5EF4-FFF2-40B4-BE49-F238E27FC236}">
                    <a16:creationId xmlns:a16="http://schemas.microsoft.com/office/drawing/2014/main" id="{4EE52C75-BF94-4130-8F5E-CF4AE7DEE9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0698" y="446768"/>
                <a:ext cx="2888905" cy="167957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114300"/>
                <a:r>
                  <a:rPr lang="es-419" dirty="0"/>
                  <a:t>Media aritmética: </a:t>
                </a:r>
              </a:p>
              <a:p>
                <a:pPr marL="1143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i="1" smtClean="0">
                              <a:latin typeface="Cambria Math" panose="02040503050406030204" pitchFamily="18" charset="0"/>
                              <a:cs typeface="Catamaran"/>
                              <a:sym typeface="Catamaran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cs typeface="Catamaran"/>
                              <a:sym typeface="Catamaran"/>
                            </a:rPr>
                            <m:t>𝑥</m:t>
                          </m:r>
                        </m:e>
                      </m:acc>
                      <m:r>
                        <a:rPr lang="es-ES" b="0" i="1" smtClean="0">
                          <a:latin typeface="Cambria Math" panose="02040503050406030204" pitchFamily="18" charset="0"/>
                          <a:cs typeface="Catamaran"/>
                          <a:sym typeface="Catamaran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  <a:cs typeface="Catamaran"/>
                              <a:sym typeface="Catamaran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  <a:cs typeface="Catamaran"/>
                              <a:sym typeface="Catamaran"/>
                            </a:rPr>
                            <m:t>3+5+6+8+9+9+9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  <a:cs typeface="Catamaran"/>
                              <a:sym typeface="Catamaran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s-ES" b="0" dirty="0">
                  <a:cs typeface="Catamaran"/>
                  <a:sym typeface="Catamaran"/>
                </a:endParaRPr>
              </a:p>
              <a:p>
                <a:pPr marL="1143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i="1" smtClean="0">
                              <a:latin typeface="Cambria Math" panose="02040503050406030204" pitchFamily="18" charset="0"/>
                              <a:cs typeface="Catamaran"/>
                              <a:sym typeface="Catamaran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cs typeface="Catamaran"/>
                              <a:sym typeface="Catamaran"/>
                            </a:rPr>
                            <m:t>𝑥</m:t>
                          </m:r>
                        </m:e>
                      </m:acc>
                      <m:r>
                        <a:rPr lang="es-ES" b="0" i="1" smtClean="0">
                          <a:latin typeface="Cambria Math" panose="02040503050406030204" pitchFamily="18" charset="0"/>
                          <a:cs typeface="Catamaran"/>
                          <a:sym typeface="Catamaran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  <a:cs typeface="Catamaran"/>
                              <a:sym typeface="Catamaran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  <a:cs typeface="Catamaran"/>
                              <a:sym typeface="Catamaran"/>
                            </a:rPr>
                            <m:t>49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  <a:cs typeface="Catamaran"/>
                              <a:sym typeface="Catamaran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s-ES" b="0" dirty="0"/>
              </a:p>
              <a:p>
                <a:pPr marL="1143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i="1" smtClean="0">
                              <a:latin typeface="Cambria Math" panose="02040503050406030204" pitchFamily="18" charset="0"/>
                              <a:cs typeface="Catamaran"/>
                              <a:sym typeface="Catamaran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cs typeface="Catamaran"/>
                              <a:sym typeface="Catamaran"/>
                            </a:rPr>
                            <m:t>𝑥</m:t>
                          </m:r>
                        </m:e>
                      </m:acc>
                      <m:r>
                        <a:rPr lang="es-ES" b="0" i="1" smtClean="0">
                          <a:latin typeface="Cambria Math" panose="02040503050406030204" pitchFamily="18" charset="0"/>
                          <a:cs typeface="Catamaran"/>
                          <a:sym typeface="Catamaran"/>
                        </a:rPr>
                        <m:t>=7</m:t>
                      </m:r>
                    </m:oMath>
                  </m:oMathPara>
                </a14:m>
                <a:endParaRPr lang="es-ES" b="0" dirty="0"/>
              </a:p>
              <a:p>
                <a:pPr marL="114300"/>
                <a:endParaRPr lang="es-419" dirty="0"/>
              </a:p>
            </p:txBody>
          </p:sp>
        </mc:Choice>
        <mc:Fallback xmlns="">
          <p:sp>
            <p:nvSpPr>
              <p:cNvPr id="6" name="Google Shape;2322;p39">
                <a:extLst>
                  <a:ext uri="{FF2B5EF4-FFF2-40B4-BE49-F238E27FC236}">
                    <a16:creationId xmlns:a16="http://schemas.microsoft.com/office/drawing/2014/main" id="{4EE52C75-BF94-4130-8F5E-CF4AE7DEE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698" y="446768"/>
                <a:ext cx="2888905" cy="16795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2322;p39">
                <a:extLst>
                  <a:ext uri="{FF2B5EF4-FFF2-40B4-BE49-F238E27FC236}">
                    <a16:creationId xmlns:a16="http://schemas.microsoft.com/office/drawing/2014/main" id="{EA3FDB06-79C4-417D-A199-E8067585BC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44090" y="1106108"/>
                <a:ext cx="1815406" cy="609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114300"/>
                <a:r>
                  <a:rPr lang="es-419" dirty="0"/>
                  <a:t>Mediana:</a:t>
                </a:r>
              </a:p>
              <a:p>
                <a:pPr marL="114300"/>
                <a14:m>
                  <m:oMath xmlns:m="http://schemas.openxmlformats.org/officeDocument/2006/math">
                    <m:sSub>
                      <m:sSubPr>
                        <m:ctrlPr>
                          <a:rPr lang="es-419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s-419" dirty="0"/>
                  <a:t> </a:t>
                </a:r>
              </a:p>
              <a:p>
                <a:pPr marL="114300"/>
                <a:endParaRPr lang="es-419" dirty="0"/>
              </a:p>
            </p:txBody>
          </p:sp>
        </mc:Choice>
        <mc:Fallback xmlns="">
          <p:sp>
            <p:nvSpPr>
              <p:cNvPr id="7" name="Google Shape;2322;p39">
                <a:extLst>
                  <a:ext uri="{FF2B5EF4-FFF2-40B4-BE49-F238E27FC236}">
                    <a16:creationId xmlns:a16="http://schemas.microsoft.com/office/drawing/2014/main" id="{EA3FDB06-79C4-417D-A199-E8067585B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090" y="1106108"/>
                <a:ext cx="1815406" cy="6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955AE86-CB23-4B1A-A24A-D6B55886205A}"/>
              </a:ext>
            </a:extLst>
          </p:cNvPr>
          <p:cNvCxnSpPr/>
          <p:nvPr/>
        </p:nvCxnSpPr>
        <p:spPr>
          <a:xfrm>
            <a:off x="1187798" y="3242338"/>
            <a:ext cx="1936402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EC9EA867-69A4-4341-A8B0-AC6593CC8778}"/>
              </a:ext>
            </a:extLst>
          </p:cNvPr>
          <p:cNvCxnSpPr/>
          <p:nvPr/>
        </p:nvCxnSpPr>
        <p:spPr>
          <a:xfrm>
            <a:off x="3950048" y="3227126"/>
            <a:ext cx="1936402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2322;p39">
                <a:extLst>
                  <a:ext uri="{FF2B5EF4-FFF2-40B4-BE49-F238E27FC236}">
                    <a16:creationId xmlns:a16="http://schemas.microsoft.com/office/drawing/2014/main" id="{CAF6DBE6-585A-4498-8CAF-AC7FD45B08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48401" y="3662058"/>
                <a:ext cx="1815406" cy="609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114300"/>
                <a:r>
                  <a:rPr lang="es-419" dirty="0"/>
                  <a:t>Moda:</a:t>
                </a:r>
              </a:p>
              <a:p>
                <a:pPr marL="114300"/>
                <a14:m>
                  <m:oMath xmlns:m="http://schemas.openxmlformats.org/officeDocument/2006/math">
                    <m:sSub>
                      <m:sSubPr>
                        <m:ctrlPr>
                          <a:rPr lang="es-419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s-419" dirty="0"/>
                  <a:t> </a:t>
                </a:r>
              </a:p>
              <a:p>
                <a:pPr marL="114300"/>
                <a:endParaRPr lang="es-419" dirty="0"/>
              </a:p>
            </p:txBody>
          </p:sp>
        </mc:Choice>
        <mc:Fallback xmlns="">
          <p:sp>
            <p:nvSpPr>
              <p:cNvPr id="12" name="Google Shape;2322;p39">
                <a:extLst>
                  <a:ext uri="{FF2B5EF4-FFF2-40B4-BE49-F238E27FC236}">
                    <a16:creationId xmlns:a16="http://schemas.microsoft.com/office/drawing/2014/main" id="{CAF6DBE6-585A-4498-8CAF-AC7FD45B0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1" y="3662058"/>
                <a:ext cx="1815406" cy="609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31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33"/>
          <p:cNvSpPr txBox="1">
            <a:spLocks noGrp="1"/>
          </p:cNvSpPr>
          <p:nvPr>
            <p:ph type="title"/>
          </p:nvPr>
        </p:nvSpPr>
        <p:spPr>
          <a:xfrm>
            <a:off x="2126850" y="333475"/>
            <a:ext cx="48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 grupos: 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295" name="Google Shape;1295;p33"/>
          <p:cNvSpPr txBox="1">
            <a:spLocks noGrp="1"/>
          </p:cNvSpPr>
          <p:nvPr>
            <p:ph type="ctrTitle" idx="4294967295"/>
          </p:nvPr>
        </p:nvSpPr>
        <p:spPr>
          <a:xfrm>
            <a:off x="1661099" y="2464273"/>
            <a:ext cx="16638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1"/>
                </a:solidFill>
              </a:rPr>
              <a:t>Mediana</a:t>
            </a:r>
            <a:endParaRPr sz="2000" dirty="0">
              <a:solidFill>
                <a:schemeClr val="accent1"/>
              </a:solidFill>
            </a:endParaRPr>
          </a:p>
        </p:txBody>
      </p:sp>
      <p:sp>
        <p:nvSpPr>
          <p:cNvPr id="1296" name="Google Shape;1296;p33"/>
          <p:cNvSpPr txBox="1">
            <a:spLocks noGrp="1"/>
          </p:cNvSpPr>
          <p:nvPr>
            <p:ph type="subTitle" idx="4294967295"/>
          </p:nvPr>
        </p:nvSpPr>
        <p:spPr>
          <a:xfrm>
            <a:off x="1647008" y="1812498"/>
            <a:ext cx="2464800" cy="7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>
                <a:solidFill>
                  <a:schemeClr val="dk1"/>
                </a:solidFill>
              </a:rPr>
              <a:t>¿Cuál es la media?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297" name="Google Shape;1297;p33"/>
          <p:cNvSpPr txBox="1">
            <a:spLocks noGrp="1"/>
          </p:cNvSpPr>
          <p:nvPr>
            <p:ph type="subTitle" idx="4294967295"/>
          </p:nvPr>
        </p:nvSpPr>
        <p:spPr>
          <a:xfrm>
            <a:off x="1661100" y="2781991"/>
            <a:ext cx="246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>
                <a:solidFill>
                  <a:schemeClr val="dk1"/>
                </a:solidFill>
              </a:rPr>
              <a:t>¿Cuál es la mediana?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298" name="Google Shape;1298;p33"/>
          <p:cNvSpPr txBox="1">
            <a:spLocks noGrp="1"/>
          </p:cNvSpPr>
          <p:nvPr>
            <p:ph type="ctrTitle" idx="4294967295"/>
          </p:nvPr>
        </p:nvSpPr>
        <p:spPr>
          <a:xfrm>
            <a:off x="1661102" y="1399149"/>
            <a:ext cx="2464798" cy="507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1"/>
                </a:solidFill>
              </a:rPr>
              <a:t>Media aritmética</a:t>
            </a:r>
            <a:endParaRPr sz="2000" dirty="0">
              <a:solidFill>
                <a:schemeClr val="accent1"/>
              </a:solidFill>
            </a:endParaRPr>
          </a:p>
        </p:txBody>
      </p:sp>
      <p:sp>
        <p:nvSpPr>
          <p:cNvPr id="1300" name="Google Shape;1300;p33"/>
          <p:cNvSpPr txBox="1">
            <a:spLocks noGrp="1"/>
          </p:cNvSpPr>
          <p:nvPr>
            <p:ph type="ctrTitle" idx="4294967295"/>
          </p:nvPr>
        </p:nvSpPr>
        <p:spPr>
          <a:xfrm>
            <a:off x="1661099" y="3529398"/>
            <a:ext cx="16638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1"/>
                </a:solidFill>
              </a:rPr>
              <a:t>Moda</a:t>
            </a:r>
            <a:endParaRPr sz="2000" dirty="0">
              <a:solidFill>
                <a:schemeClr val="accent1"/>
              </a:solidFill>
            </a:endParaRPr>
          </a:p>
        </p:txBody>
      </p:sp>
      <p:sp>
        <p:nvSpPr>
          <p:cNvPr id="1301" name="Google Shape;1301;p33"/>
          <p:cNvSpPr txBox="1">
            <a:spLocks noGrp="1"/>
          </p:cNvSpPr>
          <p:nvPr>
            <p:ph type="subTitle" idx="4294967295"/>
          </p:nvPr>
        </p:nvSpPr>
        <p:spPr>
          <a:xfrm>
            <a:off x="1661100" y="3847116"/>
            <a:ext cx="246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/>
              <a:t>¿Cuál es la moda?</a:t>
            </a:r>
            <a:endParaRPr sz="1400" dirty="0">
              <a:solidFill>
                <a:schemeClr val="dk1"/>
              </a:solidFill>
            </a:endParaRPr>
          </a:p>
        </p:txBody>
      </p:sp>
      <p:grpSp>
        <p:nvGrpSpPr>
          <p:cNvPr id="1302" name="Google Shape;1302;p33"/>
          <p:cNvGrpSpPr/>
          <p:nvPr/>
        </p:nvGrpSpPr>
        <p:grpSpPr>
          <a:xfrm>
            <a:off x="854208" y="1548579"/>
            <a:ext cx="446408" cy="460170"/>
            <a:chOff x="1072200" y="238100"/>
            <a:chExt cx="865300" cy="891975"/>
          </a:xfrm>
        </p:grpSpPr>
        <p:sp>
          <p:nvSpPr>
            <p:cNvPr id="1303" name="Google Shape;1303;p33"/>
            <p:cNvSpPr/>
            <p:nvPr/>
          </p:nvSpPr>
          <p:spPr>
            <a:xfrm>
              <a:off x="1153350" y="238100"/>
              <a:ext cx="508175" cy="219025"/>
            </a:xfrm>
            <a:custGeom>
              <a:avLst/>
              <a:gdLst/>
              <a:ahLst/>
              <a:cxnLst/>
              <a:rect l="l" t="t" r="r" b="b"/>
              <a:pathLst>
                <a:path w="20327" h="8761" extrusionOk="0">
                  <a:moveTo>
                    <a:pt x="15370" y="1"/>
                  </a:moveTo>
                  <a:cubicBezTo>
                    <a:pt x="14290" y="1"/>
                    <a:pt x="13310" y="256"/>
                    <a:pt x="12466" y="747"/>
                  </a:cubicBezTo>
                  <a:lnTo>
                    <a:pt x="0" y="7992"/>
                  </a:lnTo>
                  <a:cubicBezTo>
                    <a:pt x="844" y="7501"/>
                    <a:pt x="1825" y="7246"/>
                    <a:pt x="2905" y="7246"/>
                  </a:cubicBezTo>
                  <a:cubicBezTo>
                    <a:pt x="4397" y="7246"/>
                    <a:pt x="6080" y="7733"/>
                    <a:pt x="7861" y="8760"/>
                  </a:cubicBezTo>
                  <a:lnTo>
                    <a:pt x="20327" y="1516"/>
                  </a:lnTo>
                  <a:cubicBezTo>
                    <a:pt x="18546" y="488"/>
                    <a:pt x="16862" y="1"/>
                    <a:pt x="1537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3"/>
            <p:cNvSpPr/>
            <p:nvPr/>
          </p:nvSpPr>
          <p:spPr>
            <a:xfrm>
              <a:off x="1349875" y="276000"/>
              <a:ext cx="587625" cy="835425"/>
            </a:xfrm>
            <a:custGeom>
              <a:avLst/>
              <a:gdLst/>
              <a:ahLst/>
              <a:cxnLst/>
              <a:rect l="l" t="t" r="r" b="b"/>
              <a:pathLst>
                <a:path w="23505" h="33417" extrusionOk="0">
                  <a:moveTo>
                    <a:pt x="12466" y="0"/>
                  </a:moveTo>
                  <a:lnTo>
                    <a:pt x="0" y="7244"/>
                  </a:lnTo>
                  <a:cubicBezTo>
                    <a:pt x="6104" y="10768"/>
                    <a:pt x="11039" y="19317"/>
                    <a:pt x="11019" y="26331"/>
                  </a:cubicBezTo>
                  <a:cubicBezTo>
                    <a:pt x="11009" y="29814"/>
                    <a:pt x="9780" y="32264"/>
                    <a:pt x="7796" y="33416"/>
                  </a:cubicBezTo>
                  <a:lnTo>
                    <a:pt x="20262" y="26171"/>
                  </a:lnTo>
                  <a:cubicBezTo>
                    <a:pt x="22246" y="25019"/>
                    <a:pt x="23475" y="22570"/>
                    <a:pt x="23485" y="19086"/>
                  </a:cubicBezTo>
                  <a:cubicBezTo>
                    <a:pt x="23505" y="12074"/>
                    <a:pt x="18569" y="3523"/>
                    <a:pt x="12466" y="0"/>
                  </a:cubicBezTo>
                  <a:close/>
                </a:path>
              </a:pathLst>
            </a:custGeom>
            <a:solidFill>
              <a:srgbClr val="ED0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3"/>
            <p:cNvSpPr/>
            <p:nvPr/>
          </p:nvSpPr>
          <p:spPr>
            <a:xfrm>
              <a:off x="1072200" y="419225"/>
              <a:ext cx="553675" cy="710850"/>
            </a:xfrm>
            <a:custGeom>
              <a:avLst/>
              <a:gdLst/>
              <a:ahLst/>
              <a:cxnLst/>
              <a:rect l="l" t="t" r="r" b="b"/>
              <a:pathLst>
                <a:path w="22147" h="28434" extrusionOk="0">
                  <a:moveTo>
                    <a:pt x="6151" y="0"/>
                  </a:moveTo>
                  <a:cubicBezTo>
                    <a:pt x="2528" y="0"/>
                    <a:pt x="34" y="2871"/>
                    <a:pt x="20" y="7838"/>
                  </a:cubicBezTo>
                  <a:cubicBezTo>
                    <a:pt x="1" y="14853"/>
                    <a:pt x="4931" y="23392"/>
                    <a:pt x="11034" y="26916"/>
                  </a:cubicBezTo>
                  <a:cubicBezTo>
                    <a:pt x="12817" y="27946"/>
                    <a:pt x="14502" y="28433"/>
                    <a:pt x="15996" y="28433"/>
                  </a:cubicBezTo>
                  <a:cubicBezTo>
                    <a:pt x="19617" y="28433"/>
                    <a:pt x="22112" y="25567"/>
                    <a:pt x="22126" y="20602"/>
                  </a:cubicBezTo>
                  <a:cubicBezTo>
                    <a:pt x="22146" y="13588"/>
                    <a:pt x="17211" y="5039"/>
                    <a:pt x="11107" y="1515"/>
                  </a:cubicBezTo>
                  <a:cubicBezTo>
                    <a:pt x="9326" y="487"/>
                    <a:pt x="7643" y="0"/>
                    <a:pt x="6151" y="0"/>
                  </a:cubicBezTo>
                  <a:close/>
                </a:path>
              </a:pathLst>
            </a:custGeom>
            <a:solidFill>
              <a:srgbClr val="FF4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6" name="Google Shape;1306;p33"/>
          <p:cNvGrpSpPr/>
          <p:nvPr/>
        </p:nvGrpSpPr>
        <p:grpSpPr>
          <a:xfrm>
            <a:off x="854208" y="2623875"/>
            <a:ext cx="446408" cy="460170"/>
            <a:chOff x="2933000" y="238100"/>
            <a:chExt cx="865300" cy="891975"/>
          </a:xfrm>
        </p:grpSpPr>
        <p:sp>
          <p:nvSpPr>
            <p:cNvPr id="1307" name="Google Shape;1307;p33"/>
            <p:cNvSpPr/>
            <p:nvPr/>
          </p:nvSpPr>
          <p:spPr>
            <a:xfrm>
              <a:off x="3014150" y="238100"/>
              <a:ext cx="508175" cy="219025"/>
            </a:xfrm>
            <a:custGeom>
              <a:avLst/>
              <a:gdLst/>
              <a:ahLst/>
              <a:cxnLst/>
              <a:rect l="l" t="t" r="r" b="b"/>
              <a:pathLst>
                <a:path w="20327" h="8761" extrusionOk="0">
                  <a:moveTo>
                    <a:pt x="15370" y="1"/>
                  </a:moveTo>
                  <a:cubicBezTo>
                    <a:pt x="14290" y="1"/>
                    <a:pt x="13310" y="256"/>
                    <a:pt x="12466" y="747"/>
                  </a:cubicBezTo>
                  <a:lnTo>
                    <a:pt x="0" y="7992"/>
                  </a:lnTo>
                  <a:cubicBezTo>
                    <a:pt x="844" y="7501"/>
                    <a:pt x="1825" y="7246"/>
                    <a:pt x="2906" y="7246"/>
                  </a:cubicBezTo>
                  <a:cubicBezTo>
                    <a:pt x="4397" y="7246"/>
                    <a:pt x="6081" y="7733"/>
                    <a:pt x="7861" y="8760"/>
                  </a:cubicBezTo>
                  <a:lnTo>
                    <a:pt x="20327" y="1516"/>
                  </a:lnTo>
                  <a:cubicBezTo>
                    <a:pt x="18545" y="488"/>
                    <a:pt x="16862" y="1"/>
                    <a:pt x="15370" y="1"/>
                  </a:cubicBez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3"/>
            <p:cNvSpPr/>
            <p:nvPr/>
          </p:nvSpPr>
          <p:spPr>
            <a:xfrm>
              <a:off x="3210650" y="275975"/>
              <a:ext cx="587650" cy="835450"/>
            </a:xfrm>
            <a:custGeom>
              <a:avLst/>
              <a:gdLst/>
              <a:ahLst/>
              <a:cxnLst/>
              <a:rect l="l" t="t" r="r" b="b"/>
              <a:pathLst>
                <a:path w="23506" h="33418" extrusionOk="0">
                  <a:moveTo>
                    <a:pt x="12467" y="0"/>
                  </a:moveTo>
                  <a:lnTo>
                    <a:pt x="1" y="7245"/>
                  </a:lnTo>
                  <a:cubicBezTo>
                    <a:pt x="6104" y="10769"/>
                    <a:pt x="11040" y="19318"/>
                    <a:pt x="11020" y="26332"/>
                  </a:cubicBezTo>
                  <a:cubicBezTo>
                    <a:pt x="11010" y="29815"/>
                    <a:pt x="9781" y="32265"/>
                    <a:pt x="7797" y="33417"/>
                  </a:cubicBezTo>
                  <a:lnTo>
                    <a:pt x="20262" y="26172"/>
                  </a:lnTo>
                  <a:cubicBezTo>
                    <a:pt x="22246" y="25020"/>
                    <a:pt x="23477" y="22571"/>
                    <a:pt x="23486" y="19087"/>
                  </a:cubicBezTo>
                  <a:cubicBezTo>
                    <a:pt x="23505" y="12075"/>
                    <a:pt x="18570" y="3524"/>
                    <a:pt x="12467" y="0"/>
                  </a:cubicBezTo>
                  <a:close/>
                </a:path>
              </a:pathLst>
            </a:custGeom>
            <a:solidFill>
              <a:srgbClr val="1470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3"/>
            <p:cNvSpPr/>
            <p:nvPr/>
          </p:nvSpPr>
          <p:spPr>
            <a:xfrm>
              <a:off x="2933000" y="419225"/>
              <a:ext cx="553650" cy="710850"/>
            </a:xfrm>
            <a:custGeom>
              <a:avLst/>
              <a:gdLst/>
              <a:ahLst/>
              <a:cxnLst/>
              <a:rect l="l" t="t" r="r" b="b"/>
              <a:pathLst>
                <a:path w="22146" h="28434" extrusionOk="0">
                  <a:moveTo>
                    <a:pt x="6151" y="0"/>
                  </a:moveTo>
                  <a:cubicBezTo>
                    <a:pt x="2528" y="0"/>
                    <a:pt x="35" y="2871"/>
                    <a:pt x="20" y="7838"/>
                  </a:cubicBezTo>
                  <a:cubicBezTo>
                    <a:pt x="1" y="14853"/>
                    <a:pt x="4931" y="23392"/>
                    <a:pt x="11034" y="26916"/>
                  </a:cubicBezTo>
                  <a:cubicBezTo>
                    <a:pt x="12817" y="27946"/>
                    <a:pt x="14503" y="28433"/>
                    <a:pt x="15997" y="28433"/>
                  </a:cubicBezTo>
                  <a:cubicBezTo>
                    <a:pt x="19618" y="28433"/>
                    <a:pt x="22112" y="25567"/>
                    <a:pt x="22126" y="20602"/>
                  </a:cubicBezTo>
                  <a:cubicBezTo>
                    <a:pt x="22146" y="13588"/>
                    <a:pt x="17210" y="5039"/>
                    <a:pt x="11107" y="1515"/>
                  </a:cubicBezTo>
                  <a:cubicBezTo>
                    <a:pt x="9326" y="487"/>
                    <a:pt x="7643" y="0"/>
                    <a:pt x="6151" y="0"/>
                  </a:cubicBezTo>
                  <a:close/>
                </a:path>
              </a:pathLst>
            </a:custGeom>
            <a:solidFill>
              <a:srgbClr val="5BA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0" name="Google Shape;1310;p33"/>
          <p:cNvGrpSpPr/>
          <p:nvPr/>
        </p:nvGrpSpPr>
        <p:grpSpPr>
          <a:xfrm>
            <a:off x="854234" y="3699170"/>
            <a:ext cx="446382" cy="460170"/>
            <a:chOff x="4921350" y="238100"/>
            <a:chExt cx="865250" cy="891975"/>
          </a:xfrm>
        </p:grpSpPr>
        <p:sp>
          <p:nvSpPr>
            <p:cNvPr id="1311" name="Google Shape;1311;p33"/>
            <p:cNvSpPr/>
            <p:nvPr/>
          </p:nvSpPr>
          <p:spPr>
            <a:xfrm>
              <a:off x="5002475" y="238100"/>
              <a:ext cx="508175" cy="219025"/>
            </a:xfrm>
            <a:custGeom>
              <a:avLst/>
              <a:gdLst/>
              <a:ahLst/>
              <a:cxnLst/>
              <a:rect l="l" t="t" r="r" b="b"/>
              <a:pathLst>
                <a:path w="20327" h="8761" extrusionOk="0">
                  <a:moveTo>
                    <a:pt x="15371" y="1"/>
                  </a:moveTo>
                  <a:cubicBezTo>
                    <a:pt x="14290" y="1"/>
                    <a:pt x="13310" y="256"/>
                    <a:pt x="12467" y="747"/>
                  </a:cubicBezTo>
                  <a:lnTo>
                    <a:pt x="1" y="7992"/>
                  </a:lnTo>
                  <a:cubicBezTo>
                    <a:pt x="845" y="7501"/>
                    <a:pt x="1825" y="7246"/>
                    <a:pt x="2906" y="7246"/>
                  </a:cubicBezTo>
                  <a:cubicBezTo>
                    <a:pt x="4397" y="7246"/>
                    <a:pt x="6080" y="7733"/>
                    <a:pt x="7861" y="8760"/>
                  </a:cubicBezTo>
                  <a:lnTo>
                    <a:pt x="20326" y="1516"/>
                  </a:lnTo>
                  <a:cubicBezTo>
                    <a:pt x="18546" y="488"/>
                    <a:pt x="16863" y="1"/>
                    <a:pt x="15371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3"/>
            <p:cNvSpPr/>
            <p:nvPr/>
          </p:nvSpPr>
          <p:spPr>
            <a:xfrm>
              <a:off x="5198975" y="275975"/>
              <a:ext cx="587625" cy="835450"/>
            </a:xfrm>
            <a:custGeom>
              <a:avLst/>
              <a:gdLst/>
              <a:ahLst/>
              <a:cxnLst/>
              <a:rect l="l" t="t" r="r" b="b"/>
              <a:pathLst>
                <a:path w="23505" h="33418" extrusionOk="0">
                  <a:moveTo>
                    <a:pt x="12466" y="0"/>
                  </a:moveTo>
                  <a:lnTo>
                    <a:pt x="1" y="7245"/>
                  </a:lnTo>
                  <a:cubicBezTo>
                    <a:pt x="6104" y="10769"/>
                    <a:pt x="11039" y="19318"/>
                    <a:pt x="11020" y="26332"/>
                  </a:cubicBezTo>
                  <a:cubicBezTo>
                    <a:pt x="11011" y="29815"/>
                    <a:pt x="9780" y="32265"/>
                    <a:pt x="7798" y="33417"/>
                  </a:cubicBezTo>
                  <a:lnTo>
                    <a:pt x="20263" y="26172"/>
                  </a:lnTo>
                  <a:cubicBezTo>
                    <a:pt x="22247" y="25020"/>
                    <a:pt x="23476" y="22571"/>
                    <a:pt x="23485" y="19087"/>
                  </a:cubicBezTo>
                  <a:cubicBezTo>
                    <a:pt x="23505" y="12074"/>
                    <a:pt x="18569" y="3524"/>
                    <a:pt x="12466" y="0"/>
                  </a:cubicBezTo>
                  <a:close/>
                </a:path>
              </a:pathLst>
            </a:custGeom>
            <a:solidFill>
              <a:srgbClr val="ED8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3"/>
            <p:cNvSpPr/>
            <p:nvPr/>
          </p:nvSpPr>
          <p:spPr>
            <a:xfrm>
              <a:off x="4921350" y="419225"/>
              <a:ext cx="553650" cy="710850"/>
            </a:xfrm>
            <a:custGeom>
              <a:avLst/>
              <a:gdLst/>
              <a:ahLst/>
              <a:cxnLst/>
              <a:rect l="l" t="t" r="r" b="b"/>
              <a:pathLst>
                <a:path w="22146" h="28434" extrusionOk="0">
                  <a:moveTo>
                    <a:pt x="6150" y="0"/>
                  </a:moveTo>
                  <a:cubicBezTo>
                    <a:pt x="2527" y="0"/>
                    <a:pt x="34" y="2871"/>
                    <a:pt x="20" y="7838"/>
                  </a:cubicBezTo>
                  <a:cubicBezTo>
                    <a:pt x="0" y="14853"/>
                    <a:pt x="4931" y="23392"/>
                    <a:pt x="11034" y="26916"/>
                  </a:cubicBezTo>
                  <a:cubicBezTo>
                    <a:pt x="12816" y="27946"/>
                    <a:pt x="14502" y="28433"/>
                    <a:pt x="15996" y="28433"/>
                  </a:cubicBezTo>
                  <a:cubicBezTo>
                    <a:pt x="19617" y="28433"/>
                    <a:pt x="22111" y="25567"/>
                    <a:pt x="22125" y="20602"/>
                  </a:cubicBezTo>
                  <a:cubicBezTo>
                    <a:pt x="22146" y="13588"/>
                    <a:pt x="17209" y="5039"/>
                    <a:pt x="11106" y="1515"/>
                  </a:cubicBezTo>
                  <a:cubicBezTo>
                    <a:pt x="9325" y="487"/>
                    <a:pt x="7642" y="0"/>
                    <a:pt x="6150" y="0"/>
                  </a:cubicBez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1058;p28">
            <a:extLst>
              <a:ext uri="{FF2B5EF4-FFF2-40B4-BE49-F238E27FC236}">
                <a16:creationId xmlns:a16="http://schemas.microsoft.com/office/drawing/2014/main" id="{AD4299D5-90EA-467A-9279-0AA208D41896}"/>
              </a:ext>
            </a:extLst>
          </p:cNvPr>
          <p:cNvSpPr txBox="1">
            <a:spLocks/>
          </p:cNvSpPr>
          <p:nvPr/>
        </p:nvSpPr>
        <p:spPr>
          <a:xfrm>
            <a:off x="1027156" y="983402"/>
            <a:ext cx="5627375" cy="4309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419" dirty="0"/>
              <a:t>Piensen en un ejemplo que cumpla con: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799E5F0-9641-431E-AFC9-27BBE5431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843" y="1906822"/>
            <a:ext cx="4890000" cy="22935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B05E58-641B-4D56-9C3E-B4B103173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Proyecto 7</a:t>
            </a:r>
            <a:endParaRPr lang="es-419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892F6A-6B2E-4C00-9521-E018A6DE64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s-419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OBJETIVO: </a:t>
            </a:r>
            <a:r>
              <a:rPr lang="es-419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Los estudiantes comprenderán que la ciudadanía mundial y la cultura de paz exigen el respeto y la práctica de los derechos humanos, la justicia social, la diversidad, la igualdad entre todos los seres humanos y la sostenibilidad ambiental en función de promover un mundo y un futuro mejor para todos. </a:t>
            </a:r>
          </a:p>
          <a:p>
            <a:pPr marL="152400" indent="0">
              <a:buNone/>
            </a:pPr>
            <a:endParaRPr lang="es-419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es-419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DCD: </a:t>
            </a:r>
            <a:r>
              <a:rPr lang="es-419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M.5.3.1 Calcular e interpretar la mediana, media, moda, para datos no agrupados y agrupados con apoyo de las TIC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561025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23"/>
          <p:cNvGrpSpPr/>
          <p:nvPr/>
        </p:nvGrpSpPr>
        <p:grpSpPr>
          <a:xfrm>
            <a:off x="-582958" y="-1358644"/>
            <a:ext cx="6796413" cy="5237039"/>
            <a:chOff x="1252500" y="790038"/>
            <a:chExt cx="4878275" cy="3759000"/>
          </a:xfrm>
        </p:grpSpPr>
        <p:sp>
          <p:nvSpPr>
            <p:cNvPr id="159" name="Google Shape;159;p23"/>
            <p:cNvSpPr/>
            <p:nvPr/>
          </p:nvSpPr>
          <p:spPr>
            <a:xfrm>
              <a:off x="2944075" y="1310700"/>
              <a:ext cx="207300" cy="438000"/>
            </a:xfrm>
            <a:prstGeom prst="roundRect">
              <a:avLst>
                <a:gd name="adj" fmla="val 16667"/>
              </a:avLst>
            </a:prstGeom>
            <a:solidFill>
              <a:srgbClr val="298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4194350" y="1483113"/>
              <a:ext cx="743800" cy="429800"/>
            </a:xfrm>
            <a:custGeom>
              <a:avLst/>
              <a:gdLst/>
              <a:ahLst/>
              <a:cxnLst/>
              <a:rect l="l" t="t" r="r" b="b"/>
              <a:pathLst>
                <a:path w="29752" h="17192" extrusionOk="0">
                  <a:moveTo>
                    <a:pt x="25806" y="0"/>
                  </a:moveTo>
                  <a:lnTo>
                    <a:pt x="1" y="14899"/>
                  </a:lnTo>
                  <a:lnTo>
                    <a:pt x="3944" y="17191"/>
                  </a:lnTo>
                  <a:lnTo>
                    <a:pt x="29751" y="2292"/>
                  </a:lnTo>
                  <a:lnTo>
                    <a:pt x="25806" y="0"/>
                  </a:ln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4194350" y="1855563"/>
              <a:ext cx="98650" cy="67975"/>
            </a:xfrm>
            <a:custGeom>
              <a:avLst/>
              <a:gdLst/>
              <a:ahLst/>
              <a:cxnLst/>
              <a:rect l="l" t="t" r="r" b="b"/>
              <a:pathLst>
                <a:path w="3946" h="2719" extrusionOk="0">
                  <a:moveTo>
                    <a:pt x="1" y="1"/>
                  </a:moveTo>
                  <a:lnTo>
                    <a:pt x="2" y="425"/>
                  </a:lnTo>
                  <a:lnTo>
                    <a:pt x="3946" y="2718"/>
                  </a:lnTo>
                  <a:lnTo>
                    <a:pt x="3944" y="22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4292950" y="1540388"/>
              <a:ext cx="645225" cy="383150"/>
            </a:xfrm>
            <a:custGeom>
              <a:avLst/>
              <a:gdLst/>
              <a:ahLst/>
              <a:cxnLst/>
              <a:rect l="l" t="t" r="r" b="b"/>
              <a:pathLst>
                <a:path w="25809" h="15326" extrusionOk="0">
                  <a:moveTo>
                    <a:pt x="25807" y="1"/>
                  </a:moveTo>
                  <a:lnTo>
                    <a:pt x="0" y="14900"/>
                  </a:lnTo>
                  <a:lnTo>
                    <a:pt x="2" y="15325"/>
                  </a:lnTo>
                  <a:lnTo>
                    <a:pt x="25808" y="426"/>
                  </a:lnTo>
                  <a:lnTo>
                    <a:pt x="25807" y="1"/>
                  </a:ln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4847575" y="1550563"/>
              <a:ext cx="30000" cy="17375"/>
            </a:xfrm>
            <a:custGeom>
              <a:avLst/>
              <a:gdLst/>
              <a:ahLst/>
              <a:cxnLst/>
              <a:rect l="l" t="t" r="r" b="b"/>
              <a:pathLst>
                <a:path w="1200" h="695" extrusionOk="0">
                  <a:moveTo>
                    <a:pt x="154" y="0"/>
                  </a:moveTo>
                  <a:lnTo>
                    <a:pt x="0" y="88"/>
                  </a:lnTo>
                  <a:lnTo>
                    <a:pt x="1046" y="695"/>
                  </a:lnTo>
                  <a:lnTo>
                    <a:pt x="1199" y="607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4806325" y="1574363"/>
              <a:ext cx="29975" cy="17425"/>
            </a:xfrm>
            <a:custGeom>
              <a:avLst/>
              <a:gdLst/>
              <a:ahLst/>
              <a:cxnLst/>
              <a:rect l="l" t="t" r="r" b="b"/>
              <a:pathLst>
                <a:path w="1199" h="697" extrusionOk="0">
                  <a:moveTo>
                    <a:pt x="153" y="1"/>
                  </a:moveTo>
                  <a:lnTo>
                    <a:pt x="1" y="88"/>
                  </a:lnTo>
                  <a:lnTo>
                    <a:pt x="1046" y="697"/>
                  </a:lnTo>
                  <a:lnTo>
                    <a:pt x="1198" y="609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4798900" y="158826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3" y="1"/>
                  </a:moveTo>
                  <a:lnTo>
                    <a:pt x="0" y="89"/>
                  </a:lnTo>
                  <a:lnTo>
                    <a:pt x="714" y="504"/>
                  </a:lnTo>
                  <a:lnTo>
                    <a:pt x="866" y="416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4790350" y="15931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0" y="89"/>
                  </a:lnTo>
                  <a:lnTo>
                    <a:pt x="715" y="504"/>
                  </a:lnTo>
                  <a:lnTo>
                    <a:pt x="867" y="414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3"/>
            <p:cNvSpPr/>
            <p:nvPr/>
          </p:nvSpPr>
          <p:spPr>
            <a:xfrm>
              <a:off x="4807400" y="158333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3" y="1"/>
                  </a:moveTo>
                  <a:lnTo>
                    <a:pt x="1" y="89"/>
                  </a:lnTo>
                  <a:lnTo>
                    <a:pt x="714" y="504"/>
                  </a:lnTo>
                  <a:lnTo>
                    <a:pt x="868" y="416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4823100" y="157426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3" y="1"/>
                  </a:moveTo>
                  <a:lnTo>
                    <a:pt x="1" y="89"/>
                  </a:lnTo>
                  <a:lnTo>
                    <a:pt x="716" y="504"/>
                  </a:lnTo>
                  <a:lnTo>
                    <a:pt x="867" y="416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4831625" y="156933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0" y="89"/>
                  </a:lnTo>
                  <a:lnTo>
                    <a:pt x="715" y="504"/>
                  </a:lnTo>
                  <a:lnTo>
                    <a:pt x="868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4840150" y="1564413"/>
              <a:ext cx="21700" cy="12650"/>
            </a:xfrm>
            <a:custGeom>
              <a:avLst/>
              <a:gdLst/>
              <a:ahLst/>
              <a:cxnLst/>
              <a:rect l="l" t="t" r="r" b="b"/>
              <a:pathLst>
                <a:path w="868" h="506" extrusionOk="0">
                  <a:moveTo>
                    <a:pt x="154" y="1"/>
                  </a:moveTo>
                  <a:lnTo>
                    <a:pt x="0" y="90"/>
                  </a:lnTo>
                  <a:lnTo>
                    <a:pt x="714" y="505"/>
                  </a:lnTo>
                  <a:lnTo>
                    <a:pt x="867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4848675" y="1559538"/>
              <a:ext cx="21675" cy="12550"/>
            </a:xfrm>
            <a:custGeom>
              <a:avLst/>
              <a:gdLst/>
              <a:ahLst/>
              <a:cxnLst/>
              <a:rect l="l" t="t" r="r" b="b"/>
              <a:pathLst>
                <a:path w="867" h="502" extrusionOk="0">
                  <a:moveTo>
                    <a:pt x="152" y="0"/>
                  </a:moveTo>
                  <a:lnTo>
                    <a:pt x="1" y="87"/>
                  </a:lnTo>
                  <a:lnTo>
                    <a:pt x="714" y="502"/>
                  </a:lnTo>
                  <a:lnTo>
                    <a:pt x="867" y="41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4864375" y="1550463"/>
              <a:ext cx="21675" cy="12550"/>
            </a:xfrm>
            <a:custGeom>
              <a:avLst/>
              <a:gdLst/>
              <a:ahLst/>
              <a:cxnLst/>
              <a:rect l="l" t="t" r="r" b="b"/>
              <a:pathLst>
                <a:path w="867" h="502" extrusionOk="0">
                  <a:moveTo>
                    <a:pt x="153" y="0"/>
                  </a:moveTo>
                  <a:lnTo>
                    <a:pt x="1" y="87"/>
                  </a:lnTo>
                  <a:lnTo>
                    <a:pt x="716" y="502"/>
                  </a:lnTo>
                  <a:lnTo>
                    <a:pt x="867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4872900" y="1545513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154" y="0"/>
                  </a:moveTo>
                  <a:lnTo>
                    <a:pt x="1" y="89"/>
                  </a:lnTo>
                  <a:lnTo>
                    <a:pt x="714" y="504"/>
                  </a:lnTo>
                  <a:lnTo>
                    <a:pt x="868" y="41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4889975" y="1535688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151" y="1"/>
                  </a:moveTo>
                  <a:lnTo>
                    <a:pt x="0" y="88"/>
                  </a:lnTo>
                  <a:lnTo>
                    <a:pt x="713" y="503"/>
                  </a:lnTo>
                  <a:lnTo>
                    <a:pt x="866" y="415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4881425" y="15406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0"/>
                  </a:moveTo>
                  <a:lnTo>
                    <a:pt x="0" y="88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4888850" y="1526713"/>
              <a:ext cx="29975" cy="17425"/>
            </a:xfrm>
            <a:custGeom>
              <a:avLst/>
              <a:gdLst/>
              <a:ahLst/>
              <a:cxnLst/>
              <a:rect l="l" t="t" r="r" b="b"/>
              <a:pathLst>
                <a:path w="1199" h="697" extrusionOk="0">
                  <a:moveTo>
                    <a:pt x="153" y="0"/>
                  </a:moveTo>
                  <a:lnTo>
                    <a:pt x="0" y="88"/>
                  </a:lnTo>
                  <a:lnTo>
                    <a:pt x="1046" y="696"/>
                  </a:lnTo>
                  <a:lnTo>
                    <a:pt x="1198" y="60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4781850" y="159808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3" y="0"/>
                  </a:moveTo>
                  <a:lnTo>
                    <a:pt x="1" y="90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4765050" y="1598213"/>
              <a:ext cx="29975" cy="17400"/>
            </a:xfrm>
            <a:custGeom>
              <a:avLst/>
              <a:gdLst/>
              <a:ahLst/>
              <a:cxnLst/>
              <a:rect l="l" t="t" r="r" b="b"/>
              <a:pathLst>
                <a:path w="1199" h="696" extrusionOk="0">
                  <a:moveTo>
                    <a:pt x="153" y="0"/>
                  </a:moveTo>
                  <a:lnTo>
                    <a:pt x="0" y="88"/>
                  </a:lnTo>
                  <a:lnTo>
                    <a:pt x="1046" y="695"/>
                  </a:lnTo>
                  <a:lnTo>
                    <a:pt x="1198" y="60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3"/>
            <p:cNvSpPr/>
            <p:nvPr/>
          </p:nvSpPr>
          <p:spPr>
            <a:xfrm>
              <a:off x="4757625" y="16120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0"/>
                  </a:moveTo>
                  <a:lnTo>
                    <a:pt x="0" y="88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3"/>
            <p:cNvSpPr/>
            <p:nvPr/>
          </p:nvSpPr>
          <p:spPr>
            <a:xfrm>
              <a:off x="4749100" y="161701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3" y="0"/>
                  </a:moveTo>
                  <a:lnTo>
                    <a:pt x="1" y="88"/>
                  </a:lnTo>
                  <a:lnTo>
                    <a:pt x="715" y="503"/>
                  </a:lnTo>
                  <a:lnTo>
                    <a:pt x="866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4766125" y="160716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0"/>
                  </a:moveTo>
                  <a:lnTo>
                    <a:pt x="1" y="89"/>
                  </a:lnTo>
                  <a:lnTo>
                    <a:pt x="714" y="503"/>
                  </a:lnTo>
                  <a:lnTo>
                    <a:pt x="868" y="41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4724850" y="1631013"/>
              <a:ext cx="21700" cy="12575"/>
            </a:xfrm>
            <a:custGeom>
              <a:avLst/>
              <a:gdLst/>
              <a:ahLst/>
              <a:cxnLst/>
              <a:rect l="l" t="t" r="r" b="b"/>
              <a:pathLst>
                <a:path w="868" h="503" extrusionOk="0">
                  <a:moveTo>
                    <a:pt x="154" y="0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8" y="41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4707825" y="16408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0" y="89"/>
                  </a:lnTo>
                  <a:lnTo>
                    <a:pt x="715" y="504"/>
                  </a:lnTo>
                  <a:lnTo>
                    <a:pt x="867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4675050" y="165973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5" y="0"/>
                  </a:moveTo>
                  <a:lnTo>
                    <a:pt x="1" y="88"/>
                  </a:lnTo>
                  <a:lnTo>
                    <a:pt x="716" y="503"/>
                  </a:lnTo>
                  <a:lnTo>
                    <a:pt x="868" y="41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4625275" y="168846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0" y="90"/>
                  </a:lnTo>
                  <a:lnTo>
                    <a:pt x="715" y="504"/>
                  </a:lnTo>
                  <a:lnTo>
                    <a:pt x="867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4599975" y="1693513"/>
              <a:ext cx="29975" cy="17400"/>
            </a:xfrm>
            <a:custGeom>
              <a:avLst/>
              <a:gdLst/>
              <a:ahLst/>
              <a:cxnLst/>
              <a:rect l="l" t="t" r="r" b="b"/>
              <a:pathLst>
                <a:path w="1199" h="696" extrusionOk="0">
                  <a:moveTo>
                    <a:pt x="153" y="1"/>
                  </a:moveTo>
                  <a:lnTo>
                    <a:pt x="0" y="88"/>
                  </a:lnTo>
                  <a:lnTo>
                    <a:pt x="1046" y="696"/>
                  </a:lnTo>
                  <a:lnTo>
                    <a:pt x="1198" y="608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4601050" y="170246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1" y="89"/>
                  </a:lnTo>
                  <a:lnTo>
                    <a:pt x="714" y="504"/>
                  </a:lnTo>
                  <a:lnTo>
                    <a:pt x="868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3"/>
            <p:cNvSpPr/>
            <p:nvPr/>
          </p:nvSpPr>
          <p:spPr>
            <a:xfrm>
              <a:off x="4616775" y="169338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3" y="1"/>
                  </a:moveTo>
                  <a:lnTo>
                    <a:pt x="1" y="89"/>
                  </a:lnTo>
                  <a:lnTo>
                    <a:pt x="714" y="504"/>
                  </a:lnTo>
                  <a:lnTo>
                    <a:pt x="867" y="416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3"/>
            <p:cNvSpPr/>
            <p:nvPr/>
          </p:nvSpPr>
          <p:spPr>
            <a:xfrm>
              <a:off x="4633825" y="1683588"/>
              <a:ext cx="21650" cy="12550"/>
            </a:xfrm>
            <a:custGeom>
              <a:avLst/>
              <a:gdLst/>
              <a:ahLst/>
              <a:cxnLst/>
              <a:rect l="l" t="t" r="r" b="b"/>
              <a:pathLst>
                <a:path w="866" h="502" extrusionOk="0">
                  <a:moveTo>
                    <a:pt x="152" y="0"/>
                  </a:moveTo>
                  <a:lnTo>
                    <a:pt x="0" y="87"/>
                  </a:lnTo>
                  <a:lnTo>
                    <a:pt x="715" y="502"/>
                  </a:lnTo>
                  <a:lnTo>
                    <a:pt x="866" y="41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4642325" y="1678638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153" y="0"/>
                  </a:moveTo>
                  <a:lnTo>
                    <a:pt x="1" y="89"/>
                  </a:lnTo>
                  <a:lnTo>
                    <a:pt x="714" y="504"/>
                  </a:lnTo>
                  <a:lnTo>
                    <a:pt x="868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3"/>
            <p:cNvSpPr/>
            <p:nvPr/>
          </p:nvSpPr>
          <p:spPr>
            <a:xfrm>
              <a:off x="4641250" y="1669688"/>
              <a:ext cx="29975" cy="17375"/>
            </a:xfrm>
            <a:custGeom>
              <a:avLst/>
              <a:gdLst/>
              <a:ahLst/>
              <a:cxnLst/>
              <a:rect l="l" t="t" r="r" b="b"/>
              <a:pathLst>
                <a:path w="1199" h="695" extrusionOk="0">
                  <a:moveTo>
                    <a:pt x="153" y="0"/>
                  </a:moveTo>
                  <a:lnTo>
                    <a:pt x="0" y="88"/>
                  </a:lnTo>
                  <a:lnTo>
                    <a:pt x="1046" y="695"/>
                  </a:lnTo>
                  <a:lnTo>
                    <a:pt x="1198" y="60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3"/>
            <p:cNvSpPr/>
            <p:nvPr/>
          </p:nvSpPr>
          <p:spPr>
            <a:xfrm>
              <a:off x="4658050" y="166958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2" y="0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4666550" y="166466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0"/>
                  </a:moveTo>
                  <a:lnTo>
                    <a:pt x="0" y="88"/>
                  </a:lnTo>
                  <a:lnTo>
                    <a:pt x="715" y="503"/>
                  </a:lnTo>
                  <a:lnTo>
                    <a:pt x="867" y="41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4699350" y="1645738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151" y="1"/>
                  </a:moveTo>
                  <a:lnTo>
                    <a:pt x="0" y="89"/>
                  </a:lnTo>
                  <a:lnTo>
                    <a:pt x="714" y="503"/>
                  </a:lnTo>
                  <a:lnTo>
                    <a:pt x="866" y="416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4682500" y="1645838"/>
              <a:ext cx="30000" cy="17425"/>
            </a:xfrm>
            <a:custGeom>
              <a:avLst/>
              <a:gdLst/>
              <a:ahLst/>
              <a:cxnLst/>
              <a:rect l="l" t="t" r="r" b="b"/>
              <a:pathLst>
                <a:path w="1200" h="697" extrusionOk="0">
                  <a:moveTo>
                    <a:pt x="154" y="0"/>
                  </a:moveTo>
                  <a:lnTo>
                    <a:pt x="0" y="89"/>
                  </a:lnTo>
                  <a:lnTo>
                    <a:pt x="1046" y="696"/>
                  </a:lnTo>
                  <a:lnTo>
                    <a:pt x="1199" y="608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4683600" y="165481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3" y="1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4716350" y="1635888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154" y="1"/>
                  </a:moveTo>
                  <a:lnTo>
                    <a:pt x="0" y="90"/>
                  </a:lnTo>
                  <a:lnTo>
                    <a:pt x="715" y="505"/>
                  </a:lnTo>
                  <a:lnTo>
                    <a:pt x="867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4723775" y="1622013"/>
              <a:ext cx="30000" cy="17425"/>
            </a:xfrm>
            <a:custGeom>
              <a:avLst/>
              <a:gdLst/>
              <a:ahLst/>
              <a:cxnLst/>
              <a:rect l="l" t="t" r="r" b="b"/>
              <a:pathLst>
                <a:path w="1200" h="697" extrusionOk="0">
                  <a:moveTo>
                    <a:pt x="154" y="1"/>
                  </a:moveTo>
                  <a:lnTo>
                    <a:pt x="0" y="89"/>
                  </a:lnTo>
                  <a:lnTo>
                    <a:pt x="1046" y="697"/>
                  </a:lnTo>
                  <a:lnTo>
                    <a:pt x="1199" y="608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4740575" y="1621938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153" y="0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4592550" y="1707388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152" y="1"/>
                  </a:moveTo>
                  <a:lnTo>
                    <a:pt x="0" y="89"/>
                  </a:lnTo>
                  <a:lnTo>
                    <a:pt x="715" y="504"/>
                  </a:lnTo>
                  <a:lnTo>
                    <a:pt x="866" y="41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4584050" y="1712313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152" y="1"/>
                  </a:moveTo>
                  <a:lnTo>
                    <a:pt x="1" y="89"/>
                  </a:lnTo>
                  <a:lnTo>
                    <a:pt x="714" y="504"/>
                  </a:lnTo>
                  <a:lnTo>
                    <a:pt x="865" y="41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4575500" y="171723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3" y="1"/>
                  </a:moveTo>
                  <a:lnTo>
                    <a:pt x="1" y="89"/>
                  </a:lnTo>
                  <a:lnTo>
                    <a:pt x="714" y="503"/>
                  </a:lnTo>
                  <a:lnTo>
                    <a:pt x="868" y="414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4559775" y="17263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1" y="88"/>
                  </a:lnTo>
                  <a:lnTo>
                    <a:pt x="715" y="503"/>
                  </a:lnTo>
                  <a:lnTo>
                    <a:pt x="868" y="414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4551250" y="17312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5" y="0"/>
                  </a:moveTo>
                  <a:lnTo>
                    <a:pt x="1" y="89"/>
                  </a:lnTo>
                  <a:lnTo>
                    <a:pt x="716" y="503"/>
                  </a:lnTo>
                  <a:lnTo>
                    <a:pt x="868" y="41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4558700" y="1717338"/>
              <a:ext cx="30000" cy="17400"/>
            </a:xfrm>
            <a:custGeom>
              <a:avLst/>
              <a:gdLst/>
              <a:ahLst/>
              <a:cxnLst/>
              <a:rect l="l" t="t" r="r" b="b"/>
              <a:pathLst>
                <a:path w="1200" h="696" extrusionOk="0">
                  <a:moveTo>
                    <a:pt x="154" y="0"/>
                  </a:moveTo>
                  <a:lnTo>
                    <a:pt x="0" y="88"/>
                  </a:lnTo>
                  <a:lnTo>
                    <a:pt x="1046" y="695"/>
                  </a:lnTo>
                  <a:lnTo>
                    <a:pt x="1199" y="607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4542775" y="173613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2" y="0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6" y="41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4534250" y="1741063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152" y="0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4517425" y="1741138"/>
              <a:ext cx="30000" cy="17425"/>
            </a:xfrm>
            <a:custGeom>
              <a:avLst/>
              <a:gdLst/>
              <a:ahLst/>
              <a:cxnLst/>
              <a:rect l="l" t="t" r="r" b="b"/>
              <a:pathLst>
                <a:path w="1200" h="697" extrusionOk="0">
                  <a:moveTo>
                    <a:pt x="154" y="1"/>
                  </a:moveTo>
                  <a:lnTo>
                    <a:pt x="0" y="90"/>
                  </a:lnTo>
                  <a:lnTo>
                    <a:pt x="1046" y="697"/>
                  </a:lnTo>
                  <a:lnTo>
                    <a:pt x="1199" y="609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4509975" y="175503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1" y="89"/>
                  </a:lnTo>
                  <a:lnTo>
                    <a:pt x="716" y="504"/>
                  </a:lnTo>
                  <a:lnTo>
                    <a:pt x="868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4410425" y="18125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1" y="90"/>
                  </a:lnTo>
                  <a:lnTo>
                    <a:pt x="714" y="504"/>
                  </a:lnTo>
                  <a:lnTo>
                    <a:pt x="868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4393625" y="1812613"/>
              <a:ext cx="30000" cy="17425"/>
            </a:xfrm>
            <a:custGeom>
              <a:avLst/>
              <a:gdLst/>
              <a:ahLst/>
              <a:cxnLst/>
              <a:rect l="l" t="t" r="r" b="b"/>
              <a:pathLst>
                <a:path w="1200" h="697" extrusionOk="0">
                  <a:moveTo>
                    <a:pt x="154" y="1"/>
                  </a:moveTo>
                  <a:lnTo>
                    <a:pt x="0" y="90"/>
                  </a:lnTo>
                  <a:lnTo>
                    <a:pt x="1045" y="697"/>
                  </a:lnTo>
                  <a:lnTo>
                    <a:pt x="1199" y="609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4418975" y="1807638"/>
              <a:ext cx="21675" cy="12550"/>
            </a:xfrm>
            <a:custGeom>
              <a:avLst/>
              <a:gdLst/>
              <a:ahLst/>
              <a:cxnLst/>
              <a:rect l="l" t="t" r="r" b="b"/>
              <a:pathLst>
                <a:path w="867" h="502" extrusionOk="0">
                  <a:moveTo>
                    <a:pt x="152" y="0"/>
                  </a:moveTo>
                  <a:lnTo>
                    <a:pt x="1" y="87"/>
                  </a:lnTo>
                  <a:lnTo>
                    <a:pt x="714" y="502"/>
                  </a:lnTo>
                  <a:lnTo>
                    <a:pt x="866" y="41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4427500" y="1802713"/>
              <a:ext cx="21625" cy="12600"/>
            </a:xfrm>
            <a:custGeom>
              <a:avLst/>
              <a:gdLst/>
              <a:ahLst/>
              <a:cxnLst/>
              <a:rect l="l" t="t" r="r" b="b"/>
              <a:pathLst>
                <a:path w="865" h="504" extrusionOk="0">
                  <a:moveTo>
                    <a:pt x="151" y="0"/>
                  </a:moveTo>
                  <a:lnTo>
                    <a:pt x="0" y="88"/>
                  </a:lnTo>
                  <a:lnTo>
                    <a:pt x="714" y="503"/>
                  </a:lnTo>
                  <a:lnTo>
                    <a:pt x="865" y="415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4435975" y="17977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0"/>
                  </a:moveTo>
                  <a:lnTo>
                    <a:pt x="1" y="88"/>
                  </a:lnTo>
                  <a:lnTo>
                    <a:pt x="715" y="503"/>
                  </a:lnTo>
                  <a:lnTo>
                    <a:pt x="868" y="41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4434900" y="1788813"/>
              <a:ext cx="29950" cy="17425"/>
            </a:xfrm>
            <a:custGeom>
              <a:avLst/>
              <a:gdLst/>
              <a:ahLst/>
              <a:cxnLst/>
              <a:rect l="l" t="t" r="r" b="b"/>
              <a:pathLst>
                <a:path w="1198" h="697" extrusionOk="0">
                  <a:moveTo>
                    <a:pt x="153" y="0"/>
                  </a:moveTo>
                  <a:lnTo>
                    <a:pt x="0" y="88"/>
                  </a:lnTo>
                  <a:lnTo>
                    <a:pt x="1046" y="696"/>
                  </a:lnTo>
                  <a:lnTo>
                    <a:pt x="1198" y="60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4451700" y="17887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3" y="0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8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4460225" y="17837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3" y="0"/>
                  </a:moveTo>
                  <a:lnTo>
                    <a:pt x="0" y="88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4468750" y="1778863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152" y="0"/>
                  </a:moveTo>
                  <a:lnTo>
                    <a:pt x="0" y="88"/>
                  </a:lnTo>
                  <a:lnTo>
                    <a:pt x="715" y="503"/>
                  </a:lnTo>
                  <a:lnTo>
                    <a:pt x="866" y="41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4476150" y="1764988"/>
              <a:ext cx="30000" cy="17425"/>
            </a:xfrm>
            <a:custGeom>
              <a:avLst/>
              <a:gdLst/>
              <a:ahLst/>
              <a:cxnLst/>
              <a:rect l="l" t="t" r="r" b="b"/>
              <a:pathLst>
                <a:path w="1200" h="697" extrusionOk="0">
                  <a:moveTo>
                    <a:pt x="154" y="1"/>
                  </a:moveTo>
                  <a:lnTo>
                    <a:pt x="0" y="88"/>
                  </a:lnTo>
                  <a:lnTo>
                    <a:pt x="1045" y="697"/>
                  </a:lnTo>
                  <a:lnTo>
                    <a:pt x="1199" y="607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4492975" y="1764888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152" y="1"/>
                  </a:moveTo>
                  <a:lnTo>
                    <a:pt x="1" y="88"/>
                  </a:lnTo>
                  <a:lnTo>
                    <a:pt x="714" y="502"/>
                  </a:lnTo>
                  <a:lnTo>
                    <a:pt x="867" y="41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4501500" y="1759938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153" y="1"/>
                  </a:moveTo>
                  <a:lnTo>
                    <a:pt x="0" y="90"/>
                  </a:lnTo>
                  <a:lnTo>
                    <a:pt x="714" y="505"/>
                  </a:lnTo>
                  <a:lnTo>
                    <a:pt x="868" y="416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4518525" y="1750138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153" y="0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4477250" y="177393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1" y="88"/>
                  </a:lnTo>
                  <a:lnTo>
                    <a:pt x="715" y="503"/>
                  </a:lnTo>
                  <a:lnTo>
                    <a:pt x="868" y="415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4386225" y="1826513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152" y="1"/>
                  </a:moveTo>
                  <a:lnTo>
                    <a:pt x="0" y="89"/>
                  </a:lnTo>
                  <a:lnTo>
                    <a:pt x="714" y="504"/>
                  </a:lnTo>
                  <a:lnTo>
                    <a:pt x="866" y="41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4377700" y="183143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2" y="1"/>
                  </a:moveTo>
                  <a:lnTo>
                    <a:pt x="0" y="89"/>
                  </a:lnTo>
                  <a:lnTo>
                    <a:pt x="714" y="504"/>
                  </a:lnTo>
                  <a:lnTo>
                    <a:pt x="866" y="41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4394700" y="18215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0" y="90"/>
                  </a:lnTo>
                  <a:lnTo>
                    <a:pt x="715" y="504"/>
                  </a:lnTo>
                  <a:lnTo>
                    <a:pt x="867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4369150" y="183636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1" y="89"/>
                  </a:lnTo>
                  <a:lnTo>
                    <a:pt x="714" y="503"/>
                  </a:lnTo>
                  <a:lnTo>
                    <a:pt x="868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4352375" y="1836463"/>
              <a:ext cx="29950" cy="17425"/>
            </a:xfrm>
            <a:custGeom>
              <a:avLst/>
              <a:gdLst/>
              <a:ahLst/>
              <a:cxnLst/>
              <a:rect l="l" t="t" r="r" b="b"/>
              <a:pathLst>
                <a:path w="1198" h="697" extrusionOk="0">
                  <a:moveTo>
                    <a:pt x="153" y="0"/>
                  </a:moveTo>
                  <a:lnTo>
                    <a:pt x="0" y="88"/>
                  </a:lnTo>
                  <a:lnTo>
                    <a:pt x="1046" y="696"/>
                  </a:lnTo>
                  <a:lnTo>
                    <a:pt x="1198" y="60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4353450" y="184543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3" y="1"/>
                  </a:moveTo>
                  <a:lnTo>
                    <a:pt x="1" y="88"/>
                  </a:lnTo>
                  <a:lnTo>
                    <a:pt x="715" y="503"/>
                  </a:lnTo>
                  <a:lnTo>
                    <a:pt x="866" y="415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4344925" y="185036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3" y="0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7" y="41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4269850" y="1884113"/>
              <a:ext cx="29925" cy="17400"/>
            </a:xfrm>
            <a:custGeom>
              <a:avLst/>
              <a:gdLst/>
              <a:ahLst/>
              <a:cxnLst/>
              <a:rect l="l" t="t" r="r" b="b"/>
              <a:pathLst>
                <a:path w="1197" h="696" extrusionOk="0">
                  <a:moveTo>
                    <a:pt x="151" y="1"/>
                  </a:moveTo>
                  <a:lnTo>
                    <a:pt x="0" y="89"/>
                  </a:lnTo>
                  <a:lnTo>
                    <a:pt x="1046" y="695"/>
                  </a:lnTo>
                  <a:lnTo>
                    <a:pt x="1197" y="609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4286625" y="1883988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154" y="1"/>
                  </a:moveTo>
                  <a:lnTo>
                    <a:pt x="1" y="90"/>
                  </a:lnTo>
                  <a:lnTo>
                    <a:pt x="714" y="505"/>
                  </a:lnTo>
                  <a:lnTo>
                    <a:pt x="868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4295150" y="18790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3" y="1"/>
                  </a:moveTo>
                  <a:lnTo>
                    <a:pt x="0" y="89"/>
                  </a:lnTo>
                  <a:lnTo>
                    <a:pt x="714" y="504"/>
                  </a:lnTo>
                  <a:lnTo>
                    <a:pt x="867" y="416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4311100" y="1860263"/>
              <a:ext cx="29950" cy="17425"/>
            </a:xfrm>
            <a:custGeom>
              <a:avLst/>
              <a:gdLst/>
              <a:ahLst/>
              <a:cxnLst/>
              <a:rect l="l" t="t" r="r" b="b"/>
              <a:pathLst>
                <a:path w="1198" h="697" extrusionOk="0">
                  <a:moveTo>
                    <a:pt x="153" y="1"/>
                  </a:moveTo>
                  <a:lnTo>
                    <a:pt x="0" y="90"/>
                  </a:lnTo>
                  <a:lnTo>
                    <a:pt x="1046" y="697"/>
                  </a:lnTo>
                  <a:lnTo>
                    <a:pt x="1198" y="609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4312175" y="1869263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153" y="0"/>
                  </a:moveTo>
                  <a:lnTo>
                    <a:pt x="1" y="88"/>
                  </a:lnTo>
                  <a:lnTo>
                    <a:pt x="715" y="503"/>
                  </a:lnTo>
                  <a:lnTo>
                    <a:pt x="866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4303700" y="1874163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151" y="1"/>
                  </a:moveTo>
                  <a:lnTo>
                    <a:pt x="0" y="89"/>
                  </a:lnTo>
                  <a:lnTo>
                    <a:pt x="714" y="504"/>
                  </a:lnTo>
                  <a:lnTo>
                    <a:pt x="866" y="416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4327900" y="1860188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153" y="0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4336425" y="185526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3" y="0"/>
                  </a:moveTo>
                  <a:lnTo>
                    <a:pt x="0" y="89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1732050" y="3128963"/>
              <a:ext cx="743800" cy="429825"/>
            </a:xfrm>
            <a:custGeom>
              <a:avLst/>
              <a:gdLst/>
              <a:ahLst/>
              <a:cxnLst/>
              <a:rect l="l" t="t" r="r" b="b"/>
              <a:pathLst>
                <a:path w="29752" h="17193" extrusionOk="0">
                  <a:moveTo>
                    <a:pt x="3944" y="1"/>
                  </a:moveTo>
                  <a:lnTo>
                    <a:pt x="1" y="2293"/>
                  </a:lnTo>
                  <a:lnTo>
                    <a:pt x="25806" y="17193"/>
                  </a:lnTo>
                  <a:lnTo>
                    <a:pt x="29751" y="14900"/>
                  </a:lnTo>
                  <a:lnTo>
                    <a:pt x="3944" y="1"/>
                  </a:ln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2377150" y="3501463"/>
              <a:ext cx="98700" cy="67950"/>
            </a:xfrm>
            <a:custGeom>
              <a:avLst/>
              <a:gdLst/>
              <a:ahLst/>
              <a:cxnLst/>
              <a:rect l="l" t="t" r="r" b="b"/>
              <a:pathLst>
                <a:path w="3948" h="2718" extrusionOk="0">
                  <a:moveTo>
                    <a:pt x="3947" y="0"/>
                  </a:moveTo>
                  <a:lnTo>
                    <a:pt x="2" y="2293"/>
                  </a:lnTo>
                  <a:lnTo>
                    <a:pt x="1" y="2718"/>
                  </a:lnTo>
                  <a:lnTo>
                    <a:pt x="3946" y="425"/>
                  </a:lnTo>
                  <a:lnTo>
                    <a:pt x="3947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3"/>
            <p:cNvSpPr/>
            <p:nvPr/>
          </p:nvSpPr>
          <p:spPr>
            <a:xfrm>
              <a:off x="1732025" y="3186288"/>
              <a:ext cx="645200" cy="383125"/>
            </a:xfrm>
            <a:custGeom>
              <a:avLst/>
              <a:gdLst/>
              <a:ahLst/>
              <a:cxnLst/>
              <a:rect l="l" t="t" r="r" b="b"/>
              <a:pathLst>
                <a:path w="25808" h="15325" extrusionOk="0">
                  <a:moveTo>
                    <a:pt x="2" y="0"/>
                  </a:moveTo>
                  <a:lnTo>
                    <a:pt x="0" y="425"/>
                  </a:lnTo>
                  <a:lnTo>
                    <a:pt x="25806" y="15325"/>
                  </a:lnTo>
                  <a:lnTo>
                    <a:pt x="25807" y="1490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3"/>
            <p:cNvSpPr/>
            <p:nvPr/>
          </p:nvSpPr>
          <p:spPr>
            <a:xfrm>
              <a:off x="1792625" y="3196413"/>
              <a:ext cx="29975" cy="17425"/>
            </a:xfrm>
            <a:custGeom>
              <a:avLst/>
              <a:gdLst/>
              <a:ahLst/>
              <a:cxnLst/>
              <a:rect l="l" t="t" r="r" b="b"/>
              <a:pathLst>
                <a:path w="1199" h="697" extrusionOk="0">
                  <a:moveTo>
                    <a:pt x="1046" y="0"/>
                  </a:moveTo>
                  <a:lnTo>
                    <a:pt x="0" y="609"/>
                  </a:lnTo>
                  <a:lnTo>
                    <a:pt x="153" y="697"/>
                  </a:lnTo>
                  <a:lnTo>
                    <a:pt x="1198" y="9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1833900" y="3220263"/>
              <a:ext cx="29975" cy="17400"/>
            </a:xfrm>
            <a:custGeom>
              <a:avLst/>
              <a:gdLst/>
              <a:ahLst/>
              <a:cxnLst/>
              <a:rect l="l" t="t" r="r" b="b"/>
              <a:pathLst>
                <a:path w="1199" h="696" extrusionOk="0">
                  <a:moveTo>
                    <a:pt x="1046" y="0"/>
                  </a:moveTo>
                  <a:lnTo>
                    <a:pt x="1" y="607"/>
                  </a:lnTo>
                  <a:lnTo>
                    <a:pt x="153" y="695"/>
                  </a:lnTo>
                  <a:lnTo>
                    <a:pt x="1198" y="88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1849600" y="3234138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715" y="0"/>
                  </a:moveTo>
                  <a:lnTo>
                    <a:pt x="1" y="415"/>
                  </a:lnTo>
                  <a:lnTo>
                    <a:pt x="153" y="503"/>
                  </a:lnTo>
                  <a:lnTo>
                    <a:pt x="866" y="8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1858125" y="3239063"/>
              <a:ext cx="21700" cy="12575"/>
            </a:xfrm>
            <a:custGeom>
              <a:avLst/>
              <a:gdLst/>
              <a:ahLst/>
              <a:cxnLst/>
              <a:rect l="l" t="t" r="r" b="b"/>
              <a:pathLst>
                <a:path w="868" h="503" extrusionOk="0">
                  <a:moveTo>
                    <a:pt x="715" y="0"/>
                  </a:moveTo>
                  <a:lnTo>
                    <a:pt x="0" y="415"/>
                  </a:lnTo>
                  <a:lnTo>
                    <a:pt x="154" y="503"/>
                  </a:lnTo>
                  <a:lnTo>
                    <a:pt x="867" y="8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1841075" y="32292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4" y="0"/>
                  </a:moveTo>
                  <a:lnTo>
                    <a:pt x="1" y="415"/>
                  </a:lnTo>
                  <a:lnTo>
                    <a:pt x="153" y="503"/>
                  </a:lnTo>
                  <a:lnTo>
                    <a:pt x="868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1825375" y="3220163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714" y="0"/>
                  </a:moveTo>
                  <a:lnTo>
                    <a:pt x="1" y="415"/>
                  </a:lnTo>
                  <a:lnTo>
                    <a:pt x="153" y="502"/>
                  </a:lnTo>
                  <a:lnTo>
                    <a:pt x="867" y="87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1816850" y="3215213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715" y="0"/>
                  </a:moveTo>
                  <a:lnTo>
                    <a:pt x="0" y="415"/>
                  </a:lnTo>
                  <a:lnTo>
                    <a:pt x="154" y="504"/>
                  </a:lnTo>
                  <a:lnTo>
                    <a:pt x="867" y="89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1808350" y="321031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3" y="503"/>
                  </a:lnTo>
                  <a:lnTo>
                    <a:pt x="866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1799850" y="3205388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713" y="1"/>
                  </a:moveTo>
                  <a:lnTo>
                    <a:pt x="0" y="416"/>
                  </a:lnTo>
                  <a:lnTo>
                    <a:pt x="151" y="504"/>
                  </a:lnTo>
                  <a:lnTo>
                    <a:pt x="866" y="89"/>
                  </a:lnTo>
                  <a:lnTo>
                    <a:pt x="71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1784100" y="319631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3" y="504"/>
                  </a:lnTo>
                  <a:lnTo>
                    <a:pt x="867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1775550" y="31913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6" y="1"/>
                  </a:moveTo>
                  <a:lnTo>
                    <a:pt x="1" y="416"/>
                  </a:lnTo>
                  <a:lnTo>
                    <a:pt x="155" y="504"/>
                  </a:lnTo>
                  <a:lnTo>
                    <a:pt x="868" y="89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1758550" y="3181588"/>
              <a:ext cx="21675" cy="12550"/>
            </a:xfrm>
            <a:custGeom>
              <a:avLst/>
              <a:gdLst/>
              <a:ahLst/>
              <a:cxnLst/>
              <a:rect l="l" t="t" r="r" b="b"/>
              <a:pathLst>
                <a:path w="867" h="502" extrusionOk="0">
                  <a:moveTo>
                    <a:pt x="714" y="0"/>
                  </a:moveTo>
                  <a:lnTo>
                    <a:pt x="1" y="414"/>
                  </a:lnTo>
                  <a:lnTo>
                    <a:pt x="152" y="502"/>
                  </a:lnTo>
                  <a:lnTo>
                    <a:pt x="867" y="87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1767075" y="318646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3" y="504"/>
                  </a:lnTo>
                  <a:lnTo>
                    <a:pt x="866" y="90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1751350" y="3172588"/>
              <a:ext cx="30000" cy="17400"/>
            </a:xfrm>
            <a:custGeom>
              <a:avLst/>
              <a:gdLst/>
              <a:ahLst/>
              <a:cxnLst/>
              <a:rect l="l" t="t" r="r" b="b"/>
              <a:pathLst>
                <a:path w="1200" h="696" extrusionOk="0">
                  <a:moveTo>
                    <a:pt x="1046" y="1"/>
                  </a:moveTo>
                  <a:lnTo>
                    <a:pt x="0" y="608"/>
                  </a:lnTo>
                  <a:lnTo>
                    <a:pt x="154" y="696"/>
                  </a:lnTo>
                  <a:lnTo>
                    <a:pt x="1199" y="89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1866625" y="324396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4" y="504"/>
                  </a:lnTo>
                  <a:lnTo>
                    <a:pt x="868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3"/>
            <p:cNvSpPr/>
            <p:nvPr/>
          </p:nvSpPr>
          <p:spPr>
            <a:xfrm>
              <a:off x="1875175" y="3244063"/>
              <a:ext cx="29950" cy="17425"/>
            </a:xfrm>
            <a:custGeom>
              <a:avLst/>
              <a:gdLst/>
              <a:ahLst/>
              <a:cxnLst/>
              <a:rect l="l" t="t" r="r" b="b"/>
              <a:pathLst>
                <a:path w="1198" h="697" extrusionOk="0">
                  <a:moveTo>
                    <a:pt x="1046" y="1"/>
                  </a:moveTo>
                  <a:lnTo>
                    <a:pt x="1" y="609"/>
                  </a:lnTo>
                  <a:lnTo>
                    <a:pt x="152" y="697"/>
                  </a:lnTo>
                  <a:lnTo>
                    <a:pt x="1197" y="89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3"/>
            <p:cNvSpPr/>
            <p:nvPr/>
          </p:nvSpPr>
          <p:spPr>
            <a:xfrm>
              <a:off x="1890850" y="3257938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715" y="1"/>
                  </a:moveTo>
                  <a:lnTo>
                    <a:pt x="0" y="416"/>
                  </a:lnTo>
                  <a:lnTo>
                    <a:pt x="154" y="505"/>
                  </a:lnTo>
                  <a:lnTo>
                    <a:pt x="867" y="90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3"/>
            <p:cNvSpPr/>
            <p:nvPr/>
          </p:nvSpPr>
          <p:spPr>
            <a:xfrm>
              <a:off x="1899400" y="3262888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715" y="1"/>
                  </a:moveTo>
                  <a:lnTo>
                    <a:pt x="0" y="416"/>
                  </a:lnTo>
                  <a:lnTo>
                    <a:pt x="153" y="502"/>
                  </a:lnTo>
                  <a:lnTo>
                    <a:pt x="866" y="87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3"/>
            <p:cNvSpPr/>
            <p:nvPr/>
          </p:nvSpPr>
          <p:spPr>
            <a:xfrm>
              <a:off x="1882350" y="325303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3" y="504"/>
                  </a:lnTo>
                  <a:lnTo>
                    <a:pt x="867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3"/>
            <p:cNvSpPr/>
            <p:nvPr/>
          </p:nvSpPr>
          <p:spPr>
            <a:xfrm>
              <a:off x="1923650" y="3276863"/>
              <a:ext cx="21650" cy="12625"/>
            </a:xfrm>
            <a:custGeom>
              <a:avLst/>
              <a:gdLst/>
              <a:ahLst/>
              <a:cxnLst/>
              <a:rect l="l" t="t" r="r" b="b"/>
              <a:pathLst>
                <a:path w="866" h="505" extrusionOk="0">
                  <a:moveTo>
                    <a:pt x="714" y="0"/>
                  </a:moveTo>
                  <a:lnTo>
                    <a:pt x="0" y="415"/>
                  </a:lnTo>
                  <a:lnTo>
                    <a:pt x="152" y="505"/>
                  </a:lnTo>
                  <a:lnTo>
                    <a:pt x="866" y="90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3"/>
            <p:cNvSpPr/>
            <p:nvPr/>
          </p:nvSpPr>
          <p:spPr>
            <a:xfrm>
              <a:off x="1940650" y="32867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5" y="0"/>
                  </a:moveTo>
                  <a:lnTo>
                    <a:pt x="0" y="415"/>
                  </a:lnTo>
                  <a:lnTo>
                    <a:pt x="154" y="503"/>
                  </a:lnTo>
                  <a:lnTo>
                    <a:pt x="867" y="8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3"/>
            <p:cNvSpPr/>
            <p:nvPr/>
          </p:nvSpPr>
          <p:spPr>
            <a:xfrm>
              <a:off x="1973400" y="3305638"/>
              <a:ext cx="21700" cy="12575"/>
            </a:xfrm>
            <a:custGeom>
              <a:avLst/>
              <a:gdLst/>
              <a:ahLst/>
              <a:cxnLst/>
              <a:rect l="l" t="t" r="r" b="b"/>
              <a:pathLst>
                <a:path w="868" h="503" extrusionOk="0">
                  <a:moveTo>
                    <a:pt x="715" y="0"/>
                  </a:moveTo>
                  <a:lnTo>
                    <a:pt x="1" y="414"/>
                  </a:lnTo>
                  <a:lnTo>
                    <a:pt x="154" y="503"/>
                  </a:lnTo>
                  <a:lnTo>
                    <a:pt x="868" y="8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3"/>
            <p:cNvSpPr/>
            <p:nvPr/>
          </p:nvSpPr>
          <p:spPr>
            <a:xfrm>
              <a:off x="2023200" y="333436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4" y="1"/>
                  </a:moveTo>
                  <a:lnTo>
                    <a:pt x="0" y="415"/>
                  </a:lnTo>
                  <a:lnTo>
                    <a:pt x="154" y="503"/>
                  </a:lnTo>
                  <a:lnTo>
                    <a:pt x="867" y="88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3"/>
            <p:cNvSpPr/>
            <p:nvPr/>
          </p:nvSpPr>
          <p:spPr>
            <a:xfrm>
              <a:off x="2040250" y="3339388"/>
              <a:ext cx="29950" cy="17400"/>
            </a:xfrm>
            <a:custGeom>
              <a:avLst/>
              <a:gdLst/>
              <a:ahLst/>
              <a:cxnLst/>
              <a:rect l="l" t="t" r="r" b="b"/>
              <a:pathLst>
                <a:path w="1198" h="696" extrusionOk="0">
                  <a:moveTo>
                    <a:pt x="1046" y="0"/>
                  </a:moveTo>
                  <a:lnTo>
                    <a:pt x="1" y="608"/>
                  </a:lnTo>
                  <a:lnTo>
                    <a:pt x="152" y="695"/>
                  </a:lnTo>
                  <a:lnTo>
                    <a:pt x="1197" y="88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3"/>
            <p:cNvSpPr/>
            <p:nvPr/>
          </p:nvSpPr>
          <p:spPr>
            <a:xfrm>
              <a:off x="2047400" y="3348338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716" y="0"/>
                  </a:moveTo>
                  <a:lnTo>
                    <a:pt x="1" y="415"/>
                  </a:lnTo>
                  <a:lnTo>
                    <a:pt x="154" y="504"/>
                  </a:lnTo>
                  <a:lnTo>
                    <a:pt x="868" y="89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2031700" y="3339263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714" y="0"/>
                  </a:moveTo>
                  <a:lnTo>
                    <a:pt x="1" y="415"/>
                  </a:lnTo>
                  <a:lnTo>
                    <a:pt x="153" y="504"/>
                  </a:lnTo>
                  <a:lnTo>
                    <a:pt x="868" y="8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3"/>
            <p:cNvSpPr/>
            <p:nvPr/>
          </p:nvSpPr>
          <p:spPr>
            <a:xfrm>
              <a:off x="2014675" y="332943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5" y="1"/>
                  </a:moveTo>
                  <a:lnTo>
                    <a:pt x="1" y="416"/>
                  </a:lnTo>
                  <a:lnTo>
                    <a:pt x="153" y="503"/>
                  </a:lnTo>
                  <a:lnTo>
                    <a:pt x="866" y="89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3"/>
            <p:cNvSpPr/>
            <p:nvPr/>
          </p:nvSpPr>
          <p:spPr>
            <a:xfrm>
              <a:off x="2006150" y="332451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3" y="504"/>
                  </a:lnTo>
                  <a:lnTo>
                    <a:pt x="867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3"/>
            <p:cNvSpPr/>
            <p:nvPr/>
          </p:nvSpPr>
          <p:spPr>
            <a:xfrm>
              <a:off x="1998975" y="3315538"/>
              <a:ext cx="29950" cy="17425"/>
            </a:xfrm>
            <a:custGeom>
              <a:avLst/>
              <a:gdLst/>
              <a:ahLst/>
              <a:cxnLst/>
              <a:rect l="l" t="t" r="r" b="b"/>
              <a:pathLst>
                <a:path w="1198" h="697" extrusionOk="0">
                  <a:moveTo>
                    <a:pt x="1046" y="0"/>
                  </a:moveTo>
                  <a:lnTo>
                    <a:pt x="1" y="609"/>
                  </a:lnTo>
                  <a:lnTo>
                    <a:pt x="152" y="697"/>
                  </a:lnTo>
                  <a:lnTo>
                    <a:pt x="1197" y="88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3"/>
            <p:cNvSpPr/>
            <p:nvPr/>
          </p:nvSpPr>
          <p:spPr>
            <a:xfrm>
              <a:off x="1990475" y="3315438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713" y="1"/>
                  </a:moveTo>
                  <a:lnTo>
                    <a:pt x="0" y="416"/>
                  </a:lnTo>
                  <a:lnTo>
                    <a:pt x="152" y="504"/>
                  </a:lnTo>
                  <a:lnTo>
                    <a:pt x="866" y="89"/>
                  </a:lnTo>
                  <a:lnTo>
                    <a:pt x="71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3"/>
            <p:cNvSpPr/>
            <p:nvPr/>
          </p:nvSpPr>
          <p:spPr>
            <a:xfrm>
              <a:off x="1981925" y="33105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4" y="1"/>
                  </a:moveTo>
                  <a:lnTo>
                    <a:pt x="0" y="416"/>
                  </a:lnTo>
                  <a:lnTo>
                    <a:pt x="154" y="504"/>
                  </a:lnTo>
                  <a:lnTo>
                    <a:pt x="867" y="90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3"/>
            <p:cNvSpPr/>
            <p:nvPr/>
          </p:nvSpPr>
          <p:spPr>
            <a:xfrm>
              <a:off x="1949175" y="329163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0"/>
                  </a:moveTo>
                  <a:lnTo>
                    <a:pt x="1" y="415"/>
                  </a:lnTo>
                  <a:lnTo>
                    <a:pt x="153" y="503"/>
                  </a:lnTo>
                  <a:lnTo>
                    <a:pt x="867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3"/>
            <p:cNvSpPr/>
            <p:nvPr/>
          </p:nvSpPr>
          <p:spPr>
            <a:xfrm>
              <a:off x="1957700" y="3291713"/>
              <a:ext cx="29975" cy="17450"/>
            </a:xfrm>
            <a:custGeom>
              <a:avLst/>
              <a:gdLst/>
              <a:ahLst/>
              <a:cxnLst/>
              <a:rect l="l" t="t" r="r" b="b"/>
              <a:pathLst>
                <a:path w="1199" h="698" extrusionOk="0">
                  <a:moveTo>
                    <a:pt x="1046" y="1"/>
                  </a:moveTo>
                  <a:lnTo>
                    <a:pt x="1" y="608"/>
                  </a:lnTo>
                  <a:lnTo>
                    <a:pt x="153" y="697"/>
                  </a:lnTo>
                  <a:lnTo>
                    <a:pt x="1198" y="89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1964925" y="3300713"/>
              <a:ext cx="21625" cy="12575"/>
            </a:xfrm>
            <a:custGeom>
              <a:avLst/>
              <a:gdLst/>
              <a:ahLst/>
              <a:cxnLst/>
              <a:rect l="l" t="t" r="r" b="b"/>
              <a:pathLst>
                <a:path w="865" h="503" extrusionOk="0">
                  <a:moveTo>
                    <a:pt x="714" y="0"/>
                  </a:moveTo>
                  <a:lnTo>
                    <a:pt x="0" y="415"/>
                  </a:lnTo>
                  <a:lnTo>
                    <a:pt x="151" y="503"/>
                  </a:lnTo>
                  <a:lnTo>
                    <a:pt x="865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3"/>
            <p:cNvSpPr/>
            <p:nvPr/>
          </p:nvSpPr>
          <p:spPr>
            <a:xfrm>
              <a:off x="1932125" y="32817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5" y="0"/>
                  </a:moveTo>
                  <a:lnTo>
                    <a:pt x="0" y="415"/>
                  </a:lnTo>
                  <a:lnTo>
                    <a:pt x="154" y="503"/>
                  </a:lnTo>
                  <a:lnTo>
                    <a:pt x="867" y="8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3"/>
            <p:cNvSpPr/>
            <p:nvPr/>
          </p:nvSpPr>
          <p:spPr>
            <a:xfrm>
              <a:off x="1916425" y="3267888"/>
              <a:ext cx="29975" cy="17425"/>
            </a:xfrm>
            <a:custGeom>
              <a:avLst/>
              <a:gdLst/>
              <a:ahLst/>
              <a:cxnLst/>
              <a:rect l="l" t="t" r="r" b="b"/>
              <a:pathLst>
                <a:path w="1199" h="697" extrusionOk="0">
                  <a:moveTo>
                    <a:pt x="1046" y="0"/>
                  </a:moveTo>
                  <a:lnTo>
                    <a:pt x="0" y="608"/>
                  </a:lnTo>
                  <a:lnTo>
                    <a:pt x="153" y="696"/>
                  </a:lnTo>
                  <a:lnTo>
                    <a:pt x="1198" y="89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3"/>
            <p:cNvSpPr/>
            <p:nvPr/>
          </p:nvSpPr>
          <p:spPr>
            <a:xfrm>
              <a:off x="1907900" y="3267788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714" y="0"/>
                  </a:moveTo>
                  <a:lnTo>
                    <a:pt x="1" y="415"/>
                  </a:lnTo>
                  <a:lnTo>
                    <a:pt x="154" y="505"/>
                  </a:lnTo>
                  <a:lnTo>
                    <a:pt x="868" y="90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3"/>
            <p:cNvSpPr/>
            <p:nvPr/>
          </p:nvSpPr>
          <p:spPr>
            <a:xfrm>
              <a:off x="2055950" y="3353288"/>
              <a:ext cx="21675" cy="12550"/>
            </a:xfrm>
            <a:custGeom>
              <a:avLst/>
              <a:gdLst/>
              <a:ahLst/>
              <a:cxnLst/>
              <a:rect l="l" t="t" r="r" b="b"/>
              <a:pathLst>
                <a:path w="867" h="502" extrusionOk="0">
                  <a:moveTo>
                    <a:pt x="715" y="0"/>
                  </a:moveTo>
                  <a:lnTo>
                    <a:pt x="1" y="415"/>
                  </a:lnTo>
                  <a:lnTo>
                    <a:pt x="153" y="502"/>
                  </a:lnTo>
                  <a:lnTo>
                    <a:pt x="867" y="87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3"/>
            <p:cNvSpPr/>
            <p:nvPr/>
          </p:nvSpPr>
          <p:spPr>
            <a:xfrm>
              <a:off x="2064475" y="3358188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714" y="0"/>
                  </a:moveTo>
                  <a:lnTo>
                    <a:pt x="0" y="415"/>
                  </a:lnTo>
                  <a:lnTo>
                    <a:pt x="153" y="503"/>
                  </a:lnTo>
                  <a:lnTo>
                    <a:pt x="866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3"/>
            <p:cNvSpPr/>
            <p:nvPr/>
          </p:nvSpPr>
          <p:spPr>
            <a:xfrm>
              <a:off x="2072975" y="33630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3" y="504"/>
                  </a:lnTo>
                  <a:lnTo>
                    <a:pt x="868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3"/>
            <p:cNvSpPr/>
            <p:nvPr/>
          </p:nvSpPr>
          <p:spPr>
            <a:xfrm>
              <a:off x="2088675" y="337216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6" y="1"/>
                  </a:moveTo>
                  <a:lnTo>
                    <a:pt x="1" y="416"/>
                  </a:lnTo>
                  <a:lnTo>
                    <a:pt x="155" y="504"/>
                  </a:lnTo>
                  <a:lnTo>
                    <a:pt x="868" y="89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3"/>
            <p:cNvSpPr/>
            <p:nvPr/>
          </p:nvSpPr>
          <p:spPr>
            <a:xfrm>
              <a:off x="2097200" y="33770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5" y="1"/>
                  </a:moveTo>
                  <a:lnTo>
                    <a:pt x="1" y="416"/>
                  </a:lnTo>
                  <a:lnTo>
                    <a:pt x="154" y="504"/>
                  </a:lnTo>
                  <a:lnTo>
                    <a:pt x="868" y="89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2081500" y="3363188"/>
              <a:ext cx="29975" cy="17425"/>
            </a:xfrm>
            <a:custGeom>
              <a:avLst/>
              <a:gdLst/>
              <a:ahLst/>
              <a:cxnLst/>
              <a:rect l="l" t="t" r="r" b="b"/>
              <a:pathLst>
                <a:path w="1199" h="697" extrusionOk="0">
                  <a:moveTo>
                    <a:pt x="1046" y="1"/>
                  </a:moveTo>
                  <a:lnTo>
                    <a:pt x="1" y="609"/>
                  </a:lnTo>
                  <a:lnTo>
                    <a:pt x="153" y="697"/>
                  </a:lnTo>
                  <a:lnTo>
                    <a:pt x="1198" y="89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3"/>
            <p:cNvSpPr/>
            <p:nvPr/>
          </p:nvSpPr>
          <p:spPr>
            <a:xfrm>
              <a:off x="2105750" y="338201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1"/>
                  </a:moveTo>
                  <a:lnTo>
                    <a:pt x="0" y="416"/>
                  </a:lnTo>
                  <a:lnTo>
                    <a:pt x="153" y="504"/>
                  </a:lnTo>
                  <a:lnTo>
                    <a:pt x="866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3"/>
            <p:cNvSpPr/>
            <p:nvPr/>
          </p:nvSpPr>
          <p:spPr>
            <a:xfrm>
              <a:off x="2114275" y="3386938"/>
              <a:ext cx="21650" cy="12575"/>
            </a:xfrm>
            <a:custGeom>
              <a:avLst/>
              <a:gdLst/>
              <a:ahLst/>
              <a:cxnLst/>
              <a:rect l="l" t="t" r="r" b="b"/>
              <a:pathLst>
                <a:path w="866" h="503" extrusionOk="0">
                  <a:moveTo>
                    <a:pt x="713" y="1"/>
                  </a:moveTo>
                  <a:lnTo>
                    <a:pt x="0" y="416"/>
                  </a:lnTo>
                  <a:lnTo>
                    <a:pt x="151" y="502"/>
                  </a:lnTo>
                  <a:lnTo>
                    <a:pt x="866" y="87"/>
                  </a:lnTo>
                  <a:lnTo>
                    <a:pt x="71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3"/>
            <p:cNvSpPr/>
            <p:nvPr/>
          </p:nvSpPr>
          <p:spPr>
            <a:xfrm>
              <a:off x="2122775" y="3387038"/>
              <a:ext cx="29975" cy="17400"/>
            </a:xfrm>
            <a:custGeom>
              <a:avLst/>
              <a:gdLst/>
              <a:ahLst/>
              <a:cxnLst/>
              <a:rect l="l" t="t" r="r" b="b"/>
              <a:pathLst>
                <a:path w="1199" h="696" extrusionOk="0">
                  <a:moveTo>
                    <a:pt x="1046" y="0"/>
                  </a:moveTo>
                  <a:lnTo>
                    <a:pt x="1" y="607"/>
                  </a:lnTo>
                  <a:lnTo>
                    <a:pt x="153" y="695"/>
                  </a:lnTo>
                  <a:lnTo>
                    <a:pt x="1198" y="88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3"/>
            <p:cNvSpPr/>
            <p:nvPr/>
          </p:nvSpPr>
          <p:spPr>
            <a:xfrm>
              <a:off x="2138475" y="3400913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714" y="0"/>
                  </a:moveTo>
                  <a:lnTo>
                    <a:pt x="1" y="415"/>
                  </a:lnTo>
                  <a:lnTo>
                    <a:pt x="154" y="504"/>
                  </a:lnTo>
                  <a:lnTo>
                    <a:pt x="868" y="90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3"/>
            <p:cNvSpPr/>
            <p:nvPr/>
          </p:nvSpPr>
          <p:spPr>
            <a:xfrm>
              <a:off x="2238075" y="34584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4" y="0"/>
                  </a:moveTo>
                  <a:lnTo>
                    <a:pt x="0" y="415"/>
                  </a:lnTo>
                  <a:lnTo>
                    <a:pt x="152" y="503"/>
                  </a:lnTo>
                  <a:lnTo>
                    <a:pt x="867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3"/>
            <p:cNvSpPr/>
            <p:nvPr/>
          </p:nvSpPr>
          <p:spPr>
            <a:xfrm>
              <a:off x="2246550" y="3458513"/>
              <a:ext cx="30000" cy="17425"/>
            </a:xfrm>
            <a:custGeom>
              <a:avLst/>
              <a:gdLst/>
              <a:ahLst/>
              <a:cxnLst/>
              <a:rect l="l" t="t" r="r" b="b"/>
              <a:pathLst>
                <a:path w="1200" h="697" extrusionOk="0">
                  <a:moveTo>
                    <a:pt x="1046" y="0"/>
                  </a:moveTo>
                  <a:lnTo>
                    <a:pt x="0" y="607"/>
                  </a:lnTo>
                  <a:lnTo>
                    <a:pt x="154" y="696"/>
                  </a:lnTo>
                  <a:lnTo>
                    <a:pt x="1199" y="88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3"/>
            <p:cNvSpPr/>
            <p:nvPr/>
          </p:nvSpPr>
          <p:spPr>
            <a:xfrm>
              <a:off x="2229550" y="345348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1"/>
                  </a:moveTo>
                  <a:lnTo>
                    <a:pt x="0" y="415"/>
                  </a:lnTo>
                  <a:lnTo>
                    <a:pt x="152" y="503"/>
                  </a:lnTo>
                  <a:lnTo>
                    <a:pt x="866" y="88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3"/>
            <p:cNvSpPr/>
            <p:nvPr/>
          </p:nvSpPr>
          <p:spPr>
            <a:xfrm>
              <a:off x="2221025" y="344856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3" y="503"/>
                  </a:lnTo>
                  <a:lnTo>
                    <a:pt x="867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3"/>
            <p:cNvSpPr/>
            <p:nvPr/>
          </p:nvSpPr>
          <p:spPr>
            <a:xfrm>
              <a:off x="2212475" y="344363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6" y="1"/>
                  </a:moveTo>
                  <a:lnTo>
                    <a:pt x="1" y="416"/>
                  </a:lnTo>
                  <a:lnTo>
                    <a:pt x="155" y="504"/>
                  </a:lnTo>
                  <a:lnTo>
                    <a:pt x="868" y="90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3"/>
            <p:cNvSpPr/>
            <p:nvPr/>
          </p:nvSpPr>
          <p:spPr>
            <a:xfrm>
              <a:off x="2205300" y="3434688"/>
              <a:ext cx="29975" cy="17400"/>
            </a:xfrm>
            <a:custGeom>
              <a:avLst/>
              <a:gdLst/>
              <a:ahLst/>
              <a:cxnLst/>
              <a:rect l="l" t="t" r="r" b="b"/>
              <a:pathLst>
                <a:path w="1199" h="696" extrusionOk="0">
                  <a:moveTo>
                    <a:pt x="1046" y="1"/>
                  </a:moveTo>
                  <a:lnTo>
                    <a:pt x="1" y="608"/>
                  </a:lnTo>
                  <a:lnTo>
                    <a:pt x="153" y="696"/>
                  </a:lnTo>
                  <a:lnTo>
                    <a:pt x="1198" y="89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3"/>
            <p:cNvSpPr/>
            <p:nvPr/>
          </p:nvSpPr>
          <p:spPr>
            <a:xfrm>
              <a:off x="2196775" y="3434563"/>
              <a:ext cx="21725" cy="12600"/>
            </a:xfrm>
            <a:custGeom>
              <a:avLst/>
              <a:gdLst/>
              <a:ahLst/>
              <a:cxnLst/>
              <a:rect l="l" t="t" r="r" b="b"/>
              <a:pathLst>
                <a:path w="869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3" y="504"/>
                  </a:lnTo>
                  <a:lnTo>
                    <a:pt x="868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3"/>
            <p:cNvSpPr/>
            <p:nvPr/>
          </p:nvSpPr>
          <p:spPr>
            <a:xfrm>
              <a:off x="2188275" y="3429688"/>
              <a:ext cx="21700" cy="12575"/>
            </a:xfrm>
            <a:custGeom>
              <a:avLst/>
              <a:gdLst/>
              <a:ahLst/>
              <a:cxnLst/>
              <a:rect l="l" t="t" r="r" b="b"/>
              <a:pathLst>
                <a:path w="868" h="503" extrusionOk="0">
                  <a:moveTo>
                    <a:pt x="714" y="0"/>
                  </a:moveTo>
                  <a:lnTo>
                    <a:pt x="0" y="414"/>
                  </a:lnTo>
                  <a:lnTo>
                    <a:pt x="153" y="503"/>
                  </a:lnTo>
                  <a:lnTo>
                    <a:pt x="867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3"/>
            <p:cNvSpPr/>
            <p:nvPr/>
          </p:nvSpPr>
          <p:spPr>
            <a:xfrm>
              <a:off x="2179750" y="3424763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714" y="0"/>
                  </a:moveTo>
                  <a:lnTo>
                    <a:pt x="1" y="415"/>
                  </a:lnTo>
                  <a:lnTo>
                    <a:pt x="153" y="503"/>
                  </a:lnTo>
                  <a:lnTo>
                    <a:pt x="867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2164050" y="3410838"/>
              <a:ext cx="29975" cy="17450"/>
            </a:xfrm>
            <a:custGeom>
              <a:avLst/>
              <a:gdLst/>
              <a:ahLst/>
              <a:cxnLst/>
              <a:rect l="l" t="t" r="r" b="b"/>
              <a:pathLst>
                <a:path w="1199" h="698" extrusionOk="0">
                  <a:moveTo>
                    <a:pt x="1046" y="1"/>
                  </a:moveTo>
                  <a:lnTo>
                    <a:pt x="1" y="609"/>
                  </a:lnTo>
                  <a:lnTo>
                    <a:pt x="153" y="697"/>
                  </a:lnTo>
                  <a:lnTo>
                    <a:pt x="1199" y="90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2155550" y="3410763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714" y="0"/>
                  </a:moveTo>
                  <a:lnTo>
                    <a:pt x="0" y="415"/>
                  </a:lnTo>
                  <a:lnTo>
                    <a:pt x="151" y="503"/>
                  </a:lnTo>
                  <a:lnTo>
                    <a:pt x="866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2147000" y="340583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4" y="0"/>
                  </a:moveTo>
                  <a:lnTo>
                    <a:pt x="0" y="415"/>
                  </a:lnTo>
                  <a:lnTo>
                    <a:pt x="154" y="503"/>
                  </a:lnTo>
                  <a:lnTo>
                    <a:pt x="867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3"/>
            <p:cNvSpPr/>
            <p:nvPr/>
          </p:nvSpPr>
          <p:spPr>
            <a:xfrm>
              <a:off x="2129975" y="3396013"/>
              <a:ext cx="21650" cy="12575"/>
            </a:xfrm>
            <a:custGeom>
              <a:avLst/>
              <a:gdLst/>
              <a:ahLst/>
              <a:cxnLst/>
              <a:rect l="l" t="t" r="r" b="b"/>
              <a:pathLst>
                <a:path w="866" h="503" extrusionOk="0">
                  <a:moveTo>
                    <a:pt x="715" y="1"/>
                  </a:moveTo>
                  <a:lnTo>
                    <a:pt x="0" y="416"/>
                  </a:lnTo>
                  <a:lnTo>
                    <a:pt x="152" y="502"/>
                  </a:lnTo>
                  <a:lnTo>
                    <a:pt x="866" y="87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3"/>
            <p:cNvSpPr/>
            <p:nvPr/>
          </p:nvSpPr>
          <p:spPr>
            <a:xfrm>
              <a:off x="2171200" y="3419838"/>
              <a:ext cx="21700" cy="12575"/>
            </a:xfrm>
            <a:custGeom>
              <a:avLst/>
              <a:gdLst/>
              <a:ahLst/>
              <a:cxnLst/>
              <a:rect l="l" t="t" r="r" b="b"/>
              <a:pathLst>
                <a:path w="868" h="503" extrusionOk="0">
                  <a:moveTo>
                    <a:pt x="716" y="0"/>
                  </a:moveTo>
                  <a:lnTo>
                    <a:pt x="1" y="415"/>
                  </a:lnTo>
                  <a:lnTo>
                    <a:pt x="154" y="503"/>
                  </a:lnTo>
                  <a:lnTo>
                    <a:pt x="868" y="88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3"/>
            <p:cNvSpPr/>
            <p:nvPr/>
          </p:nvSpPr>
          <p:spPr>
            <a:xfrm>
              <a:off x="2262275" y="3472388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714" y="0"/>
                  </a:moveTo>
                  <a:lnTo>
                    <a:pt x="1" y="415"/>
                  </a:lnTo>
                  <a:lnTo>
                    <a:pt x="154" y="504"/>
                  </a:lnTo>
                  <a:lnTo>
                    <a:pt x="868" y="8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3"/>
            <p:cNvSpPr/>
            <p:nvPr/>
          </p:nvSpPr>
          <p:spPr>
            <a:xfrm>
              <a:off x="2270825" y="3477338"/>
              <a:ext cx="21675" cy="12550"/>
            </a:xfrm>
            <a:custGeom>
              <a:avLst/>
              <a:gdLst/>
              <a:ahLst/>
              <a:cxnLst/>
              <a:rect l="l" t="t" r="r" b="b"/>
              <a:pathLst>
                <a:path w="867" h="502" extrusionOk="0">
                  <a:moveTo>
                    <a:pt x="714" y="0"/>
                  </a:moveTo>
                  <a:lnTo>
                    <a:pt x="1" y="415"/>
                  </a:lnTo>
                  <a:lnTo>
                    <a:pt x="152" y="502"/>
                  </a:lnTo>
                  <a:lnTo>
                    <a:pt x="866" y="87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3"/>
            <p:cNvSpPr/>
            <p:nvPr/>
          </p:nvSpPr>
          <p:spPr>
            <a:xfrm>
              <a:off x="2253775" y="34674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5" y="0"/>
                  </a:moveTo>
                  <a:lnTo>
                    <a:pt x="0" y="415"/>
                  </a:lnTo>
                  <a:lnTo>
                    <a:pt x="154" y="503"/>
                  </a:lnTo>
                  <a:lnTo>
                    <a:pt x="867" y="8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3"/>
            <p:cNvSpPr/>
            <p:nvPr/>
          </p:nvSpPr>
          <p:spPr>
            <a:xfrm>
              <a:off x="2279350" y="3482213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714" y="1"/>
                  </a:moveTo>
                  <a:lnTo>
                    <a:pt x="0" y="416"/>
                  </a:lnTo>
                  <a:lnTo>
                    <a:pt x="153" y="504"/>
                  </a:lnTo>
                  <a:lnTo>
                    <a:pt x="866" y="90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2287825" y="3482313"/>
              <a:ext cx="30000" cy="17425"/>
            </a:xfrm>
            <a:custGeom>
              <a:avLst/>
              <a:gdLst/>
              <a:ahLst/>
              <a:cxnLst/>
              <a:rect l="l" t="t" r="r" b="b"/>
              <a:pathLst>
                <a:path w="1200" h="697" extrusionOk="0">
                  <a:moveTo>
                    <a:pt x="1046" y="1"/>
                  </a:moveTo>
                  <a:lnTo>
                    <a:pt x="1" y="609"/>
                  </a:lnTo>
                  <a:lnTo>
                    <a:pt x="154" y="697"/>
                  </a:lnTo>
                  <a:lnTo>
                    <a:pt x="1200" y="90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2295050" y="3491288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714" y="1"/>
                  </a:moveTo>
                  <a:lnTo>
                    <a:pt x="0" y="416"/>
                  </a:lnTo>
                  <a:lnTo>
                    <a:pt x="152" y="504"/>
                  </a:lnTo>
                  <a:lnTo>
                    <a:pt x="866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2303550" y="34962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4" y="504"/>
                  </a:lnTo>
                  <a:lnTo>
                    <a:pt x="868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2370375" y="3530013"/>
              <a:ext cx="29975" cy="17400"/>
            </a:xfrm>
            <a:custGeom>
              <a:avLst/>
              <a:gdLst/>
              <a:ahLst/>
              <a:cxnLst/>
              <a:rect l="l" t="t" r="r" b="b"/>
              <a:pathLst>
                <a:path w="1199" h="696" extrusionOk="0">
                  <a:moveTo>
                    <a:pt x="1046" y="0"/>
                  </a:moveTo>
                  <a:lnTo>
                    <a:pt x="1" y="607"/>
                  </a:lnTo>
                  <a:lnTo>
                    <a:pt x="153" y="695"/>
                  </a:lnTo>
                  <a:lnTo>
                    <a:pt x="1198" y="87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3"/>
            <p:cNvSpPr/>
            <p:nvPr/>
          </p:nvSpPr>
          <p:spPr>
            <a:xfrm>
              <a:off x="2361875" y="3529888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714" y="0"/>
                  </a:moveTo>
                  <a:lnTo>
                    <a:pt x="0" y="415"/>
                  </a:lnTo>
                  <a:lnTo>
                    <a:pt x="152" y="503"/>
                  </a:lnTo>
                  <a:lnTo>
                    <a:pt x="866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2353350" y="3524963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714" y="0"/>
                  </a:moveTo>
                  <a:lnTo>
                    <a:pt x="0" y="415"/>
                  </a:lnTo>
                  <a:lnTo>
                    <a:pt x="153" y="504"/>
                  </a:lnTo>
                  <a:lnTo>
                    <a:pt x="868" y="8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2329100" y="3506163"/>
              <a:ext cx="30000" cy="17425"/>
            </a:xfrm>
            <a:custGeom>
              <a:avLst/>
              <a:gdLst/>
              <a:ahLst/>
              <a:cxnLst/>
              <a:rect l="l" t="t" r="r" b="b"/>
              <a:pathLst>
                <a:path w="1200" h="697" extrusionOk="0">
                  <a:moveTo>
                    <a:pt x="1046" y="0"/>
                  </a:moveTo>
                  <a:lnTo>
                    <a:pt x="1" y="607"/>
                  </a:lnTo>
                  <a:lnTo>
                    <a:pt x="154" y="697"/>
                  </a:lnTo>
                  <a:lnTo>
                    <a:pt x="1200" y="88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2336325" y="351513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1"/>
                  </a:moveTo>
                  <a:lnTo>
                    <a:pt x="0" y="416"/>
                  </a:lnTo>
                  <a:lnTo>
                    <a:pt x="153" y="504"/>
                  </a:lnTo>
                  <a:lnTo>
                    <a:pt x="866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2344825" y="3520063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714" y="1"/>
                  </a:moveTo>
                  <a:lnTo>
                    <a:pt x="1" y="414"/>
                  </a:lnTo>
                  <a:lnTo>
                    <a:pt x="153" y="502"/>
                  </a:lnTo>
                  <a:lnTo>
                    <a:pt x="867" y="87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2320625" y="3506063"/>
              <a:ext cx="21625" cy="12600"/>
            </a:xfrm>
            <a:custGeom>
              <a:avLst/>
              <a:gdLst/>
              <a:ahLst/>
              <a:cxnLst/>
              <a:rect l="l" t="t" r="r" b="b"/>
              <a:pathLst>
                <a:path w="865" h="504" extrusionOk="0">
                  <a:moveTo>
                    <a:pt x="714" y="1"/>
                  </a:moveTo>
                  <a:lnTo>
                    <a:pt x="0" y="416"/>
                  </a:lnTo>
                  <a:lnTo>
                    <a:pt x="151" y="504"/>
                  </a:lnTo>
                  <a:lnTo>
                    <a:pt x="865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2312075" y="350113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4" y="1"/>
                  </a:moveTo>
                  <a:lnTo>
                    <a:pt x="0" y="416"/>
                  </a:lnTo>
                  <a:lnTo>
                    <a:pt x="153" y="504"/>
                  </a:lnTo>
                  <a:lnTo>
                    <a:pt x="867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3"/>
            <p:cNvSpPr/>
            <p:nvPr/>
          </p:nvSpPr>
          <p:spPr>
            <a:xfrm>
              <a:off x="2222425" y="1940138"/>
              <a:ext cx="856325" cy="1087500"/>
            </a:xfrm>
            <a:custGeom>
              <a:avLst/>
              <a:gdLst/>
              <a:ahLst/>
              <a:cxnLst/>
              <a:rect l="l" t="t" r="r" b="b"/>
              <a:pathLst>
                <a:path w="34253" h="43500" extrusionOk="0">
                  <a:moveTo>
                    <a:pt x="21045" y="0"/>
                  </a:moveTo>
                  <a:lnTo>
                    <a:pt x="15901" y="2970"/>
                  </a:lnTo>
                  <a:lnTo>
                    <a:pt x="12332" y="13323"/>
                  </a:lnTo>
                  <a:lnTo>
                    <a:pt x="5174" y="9164"/>
                  </a:lnTo>
                  <a:lnTo>
                    <a:pt x="1" y="12150"/>
                  </a:lnTo>
                  <a:lnTo>
                    <a:pt x="69" y="35865"/>
                  </a:lnTo>
                  <a:lnTo>
                    <a:pt x="13208" y="43500"/>
                  </a:lnTo>
                  <a:lnTo>
                    <a:pt x="17974" y="40749"/>
                  </a:lnTo>
                  <a:lnTo>
                    <a:pt x="17948" y="31679"/>
                  </a:lnTo>
                  <a:lnTo>
                    <a:pt x="17948" y="31679"/>
                  </a:lnTo>
                  <a:lnTo>
                    <a:pt x="22441" y="34289"/>
                  </a:lnTo>
                  <a:lnTo>
                    <a:pt x="24997" y="32814"/>
                  </a:lnTo>
                  <a:lnTo>
                    <a:pt x="25376" y="31714"/>
                  </a:lnTo>
                  <a:lnTo>
                    <a:pt x="29486" y="34102"/>
                  </a:lnTo>
                  <a:lnTo>
                    <a:pt x="34252" y="31350"/>
                  </a:lnTo>
                  <a:lnTo>
                    <a:pt x="34185" y="7636"/>
                  </a:lnTo>
                  <a:lnTo>
                    <a:pt x="21045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3772600" y="2903713"/>
              <a:ext cx="763550" cy="943225"/>
            </a:xfrm>
            <a:custGeom>
              <a:avLst/>
              <a:gdLst/>
              <a:ahLst/>
              <a:cxnLst/>
              <a:rect l="l" t="t" r="r" b="b"/>
              <a:pathLst>
                <a:path w="30542" h="37729" extrusionOk="0">
                  <a:moveTo>
                    <a:pt x="17388" y="1"/>
                  </a:moveTo>
                  <a:lnTo>
                    <a:pt x="0" y="10057"/>
                  </a:lnTo>
                  <a:lnTo>
                    <a:pt x="43" y="14866"/>
                  </a:lnTo>
                  <a:lnTo>
                    <a:pt x="6391" y="18506"/>
                  </a:lnTo>
                  <a:lnTo>
                    <a:pt x="11870" y="21697"/>
                  </a:lnTo>
                  <a:lnTo>
                    <a:pt x="6377" y="18505"/>
                  </a:lnTo>
                  <a:lnTo>
                    <a:pt x="6410" y="30092"/>
                  </a:lnTo>
                  <a:lnTo>
                    <a:pt x="19550" y="37728"/>
                  </a:lnTo>
                  <a:lnTo>
                    <a:pt x="24317" y="34975"/>
                  </a:lnTo>
                  <a:lnTo>
                    <a:pt x="24264" y="16070"/>
                  </a:lnTo>
                  <a:lnTo>
                    <a:pt x="30541" y="12445"/>
                  </a:lnTo>
                  <a:lnTo>
                    <a:pt x="30528" y="7637"/>
                  </a:lnTo>
                  <a:lnTo>
                    <a:pt x="17388" y="1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3"/>
            <p:cNvSpPr/>
            <p:nvPr/>
          </p:nvSpPr>
          <p:spPr>
            <a:xfrm>
              <a:off x="1875700" y="3372163"/>
              <a:ext cx="1996500" cy="1155950"/>
            </a:xfrm>
            <a:custGeom>
              <a:avLst/>
              <a:gdLst/>
              <a:ahLst/>
              <a:cxnLst/>
              <a:rect l="l" t="t" r="r" b="b"/>
              <a:pathLst>
                <a:path w="79860" h="46238" extrusionOk="0">
                  <a:moveTo>
                    <a:pt x="45405" y="1"/>
                  </a:moveTo>
                  <a:lnTo>
                    <a:pt x="22702" y="13108"/>
                  </a:lnTo>
                  <a:lnTo>
                    <a:pt x="1" y="26215"/>
                  </a:lnTo>
                  <a:lnTo>
                    <a:pt x="34456" y="46238"/>
                  </a:lnTo>
                  <a:lnTo>
                    <a:pt x="57158" y="33130"/>
                  </a:lnTo>
                  <a:lnTo>
                    <a:pt x="79860" y="20025"/>
                  </a:lnTo>
                  <a:lnTo>
                    <a:pt x="45405" y="1"/>
                  </a:lnTo>
                  <a:close/>
                </a:path>
              </a:pathLst>
            </a:custGeom>
            <a:solidFill>
              <a:srgbClr val="105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3"/>
            <p:cNvSpPr/>
            <p:nvPr/>
          </p:nvSpPr>
          <p:spPr>
            <a:xfrm>
              <a:off x="1875700" y="4027538"/>
              <a:ext cx="861625" cy="521500"/>
            </a:xfrm>
            <a:custGeom>
              <a:avLst/>
              <a:gdLst/>
              <a:ahLst/>
              <a:cxnLst/>
              <a:rect l="l" t="t" r="r" b="b"/>
              <a:pathLst>
                <a:path w="34465" h="20860" extrusionOk="0">
                  <a:moveTo>
                    <a:pt x="1" y="0"/>
                  </a:moveTo>
                  <a:lnTo>
                    <a:pt x="8" y="836"/>
                  </a:lnTo>
                  <a:lnTo>
                    <a:pt x="34464" y="20860"/>
                  </a:lnTo>
                  <a:lnTo>
                    <a:pt x="34456" y="200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05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3"/>
            <p:cNvSpPr/>
            <p:nvPr/>
          </p:nvSpPr>
          <p:spPr>
            <a:xfrm>
              <a:off x="2737075" y="3872763"/>
              <a:ext cx="1135325" cy="676275"/>
            </a:xfrm>
            <a:custGeom>
              <a:avLst/>
              <a:gdLst/>
              <a:ahLst/>
              <a:cxnLst/>
              <a:rect l="l" t="t" r="r" b="b"/>
              <a:pathLst>
                <a:path w="45413" h="27051" extrusionOk="0">
                  <a:moveTo>
                    <a:pt x="45405" y="1"/>
                  </a:moveTo>
                  <a:lnTo>
                    <a:pt x="22703" y="13106"/>
                  </a:lnTo>
                  <a:lnTo>
                    <a:pt x="1" y="26214"/>
                  </a:lnTo>
                  <a:lnTo>
                    <a:pt x="9" y="27051"/>
                  </a:lnTo>
                  <a:lnTo>
                    <a:pt x="45412" y="837"/>
                  </a:lnTo>
                  <a:lnTo>
                    <a:pt x="45405" y="1"/>
                  </a:lnTo>
                  <a:close/>
                </a:path>
              </a:pathLst>
            </a:custGeom>
            <a:solidFill>
              <a:srgbClr val="105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3"/>
            <p:cNvSpPr/>
            <p:nvPr/>
          </p:nvSpPr>
          <p:spPr>
            <a:xfrm>
              <a:off x="1951625" y="3392638"/>
              <a:ext cx="1836925" cy="1065025"/>
            </a:xfrm>
            <a:custGeom>
              <a:avLst/>
              <a:gdLst/>
              <a:ahLst/>
              <a:cxnLst/>
              <a:rect l="l" t="t" r="r" b="b"/>
              <a:pathLst>
                <a:path w="73477" h="42601" extrusionOk="0">
                  <a:moveTo>
                    <a:pt x="41622" y="1"/>
                  </a:moveTo>
                  <a:lnTo>
                    <a:pt x="1" y="23790"/>
                  </a:lnTo>
                  <a:lnTo>
                    <a:pt x="31894" y="42601"/>
                  </a:lnTo>
                  <a:lnTo>
                    <a:pt x="73476" y="18512"/>
                  </a:lnTo>
                  <a:lnTo>
                    <a:pt x="56242" y="8496"/>
                  </a:lnTo>
                  <a:lnTo>
                    <a:pt x="41622" y="1"/>
                  </a:ln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3"/>
            <p:cNvSpPr/>
            <p:nvPr/>
          </p:nvSpPr>
          <p:spPr>
            <a:xfrm>
              <a:off x="1952625" y="3693013"/>
              <a:ext cx="1318075" cy="764650"/>
            </a:xfrm>
            <a:custGeom>
              <a:avLst/>
              <a:gdLst/>
              <a:ahLst/>
              <a:cxnLst/>
              <a:rect l="l" t="t" r="r" b="b"/>
              <a:pathLst>
                <a:path w="52723" h="30586" extrusionOk="0">
                  <a:moveTo>
                    <a:pt x="20870" y="0"/>
                  </a:moveTo>
                  <a:cubicBezTo>
                    <a:pt x="12637" y="269"/>
                    <a:pt x="5672" y="4189"/>
                    <a:pt x="0" y="12074"/>
                  </a:cubicBezTo>
                  <a:lnTo>
                    <a:pt x="31854" y="30586"/>
                  </a:lnTo>
                  <a:cubicBezTo>
                    <a:pt x="38162" y="23357"/>
                    <a:pt x="45099" y="19351"/>
                    <a:pt x="52723" y="18512"/>
                  </a:cubicBezTo>
                  <a:lnTo>
                    <a:pt x="35490" y="8496"/>
                  </a:lnTo>
                  <a:lnTo>
                    <a:pt x="20870" y="0"/>
                  </a:ln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3"/>
            <p:cNvSpPr/>
            <p:nvPr/>
          </p:nvSpPr>
          <p:spPr>
            <a:xfrm>
              <a:off x="1951550" y="3993388"/>
              <a:ext cx="796525" cy="484225"/>
            </a:xfrm>
            <a:custGeom>
              <a:avLst/>
              <a:gdLst/>
              <a:ahLst/>
              <a:cxnLst/>
              <a:rect l="l" t="t" r="r" b="b"/>
              <a:pathLst>
                <a:path w="31861" h="19369" extrusionOk="0">
                  <a:moveTo>
                    <a:pt x="31853" y="18511"/>
                  </a:moveTo>
                  <a:lnTo>
                    <a:pt x="31860" y="19368"/>
                  </a:lnTo>
                  <a:lnTo>
                    <a:pt x="7" y="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1951550" y="3993388"/>
              <a:ext cx="796525" cy="484225"/>
            </a:xfrm>
            <a:custGeom>
              <a:avLst/>
              <a:gdLst/>
              <a:ahLst/>
              <a:cxnLst/>
              <a:rect l="l" t="t" r="r" b="b"/>
              <a:pathLst>
                <a:path w="31861" h="19369" extrusionOk="0">
                  <a:moveTo>
                    <a:pt x="31853" y="18511"/>
                  </a:moveTo>
                  <a:lnTo>
                    <a:pt x="31860" y="19368"/>
                  </a:lnTo>
                  <a:lnTo>
                    <a:pt x="7" y="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3"/>
            <p:cNvSpPr/>
            <p:nvPr/>
          </p:nvSpPr>
          <p:spPr>
            <a:xfrm>
              <a:off x="2747875" y="3855413"/>
              <a:ext cx="1040850" cy="622200"/>
            </a:xfrm>
            <a:custGeom>
              <a:avLst/>
              <a:gdLst/>
              <a:ahLst/>
              <a:cxnLst/>
              <a:rect l="l" t="t" r="r" b="b"/>
              <a:pathLst>
                <a:path w="41634" h="24888" extrusionOk="0">
                  <a:moveTo>
                    <a:pt x="41634" y="858"/>
                  </a:moveTo>
                  <a:lnTo>
                    <a:pt x="41626" y="1"/>
                  </a:lnTo>
                  <a:lnTo>
                    <a:pt x="20817" y="12016"/>
                  </a:lnTo>
                  <a:lnTo>
                    <a:pt x="20810" y="12058"/>
                  </a:lnTo>
                  <a:lnTo>
                    <a:pt x="20810" y="12016"/>
                  </a:lnTo>
                  <a:cubicBezTo>
                    <a:pt x="20817" y="12016"/>
                    <a:pt x="1" y="24030"/>
                    <a:pt x="1" y="24030"/>
                  </a:cubicBezTo>
                  <a:lnTo>
                    <a:pt x="8" y="24887"/>
                  </a:lnTo>
                  <a:close/>
                </a:path>
              </a:pathLst>
            </a:custGeom>
            <a:solidFill>
              <a:srgbClr val="94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1959025" y="3693013"/>
              <a:ext cx="1309250" cy="725225"/>
            </a:xfrm>
            <a:custGeom>
              <a:avLst/>
              <a:gdLst/>
              <a:ahLst/>
              <a:cxnLst/>
              <a:rect l="l" t="t" r="r" b="b"/>
              <a:pathLst>
                <a:path w="52370" h="29009" extrusionOk="0">
                  <a:moveTo>
                    <a:pt x="20614" y="0"/>
                  </a:moveTo>
                  <a:cubicBezTo>
                    <a:pt x="12382" y="269"/>
                    <a:pt x="5672" y="2613"/>
                    <a:pt x="1" y="10498"/>
                  </a:cubicBezTo>
                  <a:lnTo>
                    <a:pt x="31856" y="29009"/>
                  </a:lnTo>
                  <a:cubicBezTo>
                    <a:pt x="37454" y="22593"/>
                    <a:pt x="43159" y="18301"/>
                    <a:pt x="49799" y="18301"/>
                  </a:cubicBezTo>
                  <a:cubicBezTo>
                    <a:pt x="50641" y="18301"/>
                    <a:pt x="51497" y="18369"/>
                    <a:pt x="52370" y="18512"/>
                  </a:cubicBezTo>
                  <a:lnTo>
                    <a:pt x="35234" y="8496"/>
                  </a:lnTo>
                  <a:lnTo>
                    <a:pt x="2061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3"/>
            <p:cNvSpPr/>
            <p:nvPr/>
          </p:nvSpPr>
          <p:spPr>
            <a:xfrm>
              <a:off x="2124825" y="3741763"/>
              <a:ext cx="368325" cy="208975"/>
            </a:xfrm>
            <a:custGeom>
              <a:avLst/>
              <a:gdLst/>
              <a:ahLst/>
              <a:cxnLst/>
              <a:rect l="l" t="t" r="r" b="b"/>
              <a:pathLst>
                <a:path w="14733" h="8359" extrusionOk="0">
                  <a:moveTo>
                    <a:pt x="14395" y="0"/>
                  </a:moveTo>
                  <a:cubicBezTo>
                    <a:pt x="14337" y="0"/>
                    <a:pt x="14282" y="9"/>
                    <a:pt x="14236" y="28"/>
                  </a:cubicBezTo>
                  <a:cubicBezTo>
                    <a:pt x="8998" y="2218"/>
                    <a:pt x="4258" y="4978"/>
                    <a:pt x="91" y="8143"/>
                  </a:cubicBezTo>
                  <a:cubicBezTo>
                    <a:pt x="0" y="8210"/>
                    <a:pt x="13" y="8297"/>
                    <a:pt x="117" y="8338"/>
                  </a:cubicBezTo>
                  <a:cubicBezTo>
                    <a:pt x="152" y="8352"/>
                    <a:pt x="193" y="8358"/>
                    <a:pt x="235" y="8358"/>
                  </a:cubicBezTo>
                  <a:cubicBezTo>
                    <a:pt x="318" y="8358"/>
                    <a:pt x="406" y="8334"/>
                    <a:pt x="466" y="8289"/>
                  </a:cubicBezTo>
                  <a:cubicBezTo>
                    <a:pt x="4635" y="5149"/>
                    <a:pt x="9376" y="2415"/>
                    <a:pt x="14614" y="254"/>
                  </a:cubicBezTo>
                  <a:cubicBezTo>
                    <a:pt x="14726" y="208"/>
                    <a:pt x="14733" y="120"/>
                    <a:pt x="14629" y="57"/>
                  </a:cubicBezTo>
                  <a:cubicBezTo>
                    <a:pt x="14567" y="20"/>
                    <a:pt x="14479" y="0"/>
                    <a:pt x="14395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2182500" y="3777763"/>
              <a:ext cx="368225" cy="196875"/>
            </a:xfrm>
            <a:custGeom>
              <a:avLst/>
              <a:gdLst/>
              <a:ahLst/>
              <a:cxnLst/>
              <a:rect l="l" t="t" r="r" b="b"/>
              <a:pathLst>
                <a:path w="14729" h="7875" extrusionOk="0">
                  <a:moveTo>
                    <a:pt x="14384" y="1"/>
                  </a:moveTo>
                  <a:cubicBezTo>
                    <a:pt x="14333" y="1"/>
                    <a:pt x="14284" y="8"/>
                    <a:pt x="14243" y="24"/>
                  </a:cubicBezTo>
                  <a:cubicBezTo>
                    <a:pt x="9014" y="2043"/>
                    <a:pt x="4272" y="4642"/>
                    <a:pt x="91" y="7654"/>
                  </a:cubicBezTo>
                  <a:cubicBezTo>
                    <a:pt x="1" y="7718"/>
                    <a:pt x="11" y="7806"/>
                    <a:pt x="111" y="7850"/>
                  </a:cubicBezTo>
                  <a:cubicBezTo>
                    <a:pt x="150" y="7867"/>
                    <a:pt x="196" y="7875"/>
                    <a:pt x="243" y="7875"/>
                  </a:cubicBezTo>
                  <a:cubicBezTo>
                    <a:pt x="320" y="7875"/>
                    <a:pt x="399" y="7853"/>
                    <a:pt x="454" y="7814"/>
                  </a:cubicBezTo>
                  <a:cubicBezTo>
                    <a:pt x="4637" y="4825"/>
                    <a:pt x="9380" y="2254"/>
                    <a:pt x="14606" y="261"/>
                  </a:cubicBezTo>
                  <a:cubicBezTo>
                    <a:pt x="14718" y="218"/>
                    <a:pt x="14728" y="130"/>
                    <a:pt x="14628" y="65"/>
                  </a:cubicBezTo>
                  <a:cubicBezTo>
                    <a:pt x="14564" y="23"/>
                    <a:pt x="14472" y="1"/>
                    <a:pt x="14384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3"/>
            <p:cNvSpPr/>
            <p:nvPr/>
          </p:nvSpPr>
          <p:spPr>
            <a:xfrm>
              <a:off x="2240625" y="3811163"/>
              <a:ext cx="363100" cy="193925"/>
            </a:xfrm>
            <a:custGeom>
              <a:avLst/>
              <a:gdLst/>
              <a:ahLst/>
              <a:cxnLst/>
              <a:rect l="l" t="t" r="r" b="b"/>
              <a:pathLst>
                <a:path w="14524" h="7757" extrusionOk="0">
                  <a:moveTo>
                    <a:pt x="14183" y="1"/>
                  </a:moveTo>
                  <a:cubicBezTo>
                    <a:pt x="14134" y="1"/>
                    <a:pt x="14087" y="8"/>
                    <a:pt x="14047" y="23"/>
                  </a:cubicBezTo>
                  <a:cubicBezTo>
                    <a:pt x="8883" y="2006"/>
                    <a:pt x="4206" y="4565"/>
                    <a:pt x="90" y="7534"/>
                  </a:cubicBezTo>
                  <a:cubicBezTo>
                    <a:pt x="1" y="7597"/>
                    <a:pt x="10" y="7685"/>
                    <a:pt x="107" y="7730"/>
                  </a:cubicBezTo>
                  <a:cubicBezTo>
                    <a:pt x="146" y="7748"/>
                    <a:pt x="193" y="7757"/>
                    <a:pt x="241" y="7757"/>
                  </a:cubicBezTo>
                  <a:cubicBezTo>
                    <a:pt x="314" y="7757"/>
                    <a:pt x="390" y="7736"/>
                    <a:pt x="444" y="7698"/>
                  </a:cubicBezTo>
                  <a:cubicBezTo>
                    <a:pt x="4563" y="4754"/>
                    <a:pt x="9240" y="2219"/>
                    <a:pt x="14402" y="262"/>
                  </a:cubicBezTo>
                  <a:cubicBezTo>
                    <a:pt x="14513" y="220"/>
                    <a:pt x="14524" y="132"/>
                    <a:pt x="14426" y="67"/>
                  </a:cubicBezTo>
                  <a:cubicBezTo>
                    <a:pt x="14364" y="24"/>
                    <a:pt x="14271" y="1"/>
                    <a:pt x="14183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2210700" y="3796463"/>
              <a:ext cx="367925" cy="190925"/>
            </a:xfrm>
            <a:custGeom>
              <a:avLst/>
              <a:gdLst/>
              <a:ahLst/>
              <a:cxnLst/>
              <a:rect l="l" t="t" r="r" b="b"/>
              <a:pathLst>
                <a:path w="14717" h="7637" extrusionOk="0">
                  <a:moveTo>
                    <a:pt x="14370" y="0"/>
                  </a:moveTo>
                  <a:cubicBezTo>
                    <a:pt x="14322" y="0"/>
                    <a:pt x="14277" y="7"/>
                    <a:pt x="14238" y="22"/>
                  </a:cubicBezTo>
                  <a:cubicBezTo>
                    <a:pt x="9017" y="1956"/>
                    <a:pt x="4275" y="4476"/>
                    <a:pt x="89" y="7413"/>
                  </a:cubicBezTo>
                  <a:cubicBezTo>
                    <a:pt x="0" y="7476"/>
                    <a:pt x="8" y="7564"/>
                    <a:pt x="105" y="7609"/>
                  </a:cubicBezTo>
                  <a:cubicBezTo>
                    <a:pt x="145" y="7628"/>
                    <a:pt x="193" y="7637"/>
                    <a:pt x="243" y="7637"/>
                  </a:cubicBezTo>
                  <a:cubicBezTo>
                    <a:pt x="316" y="7637"/>
                    <a:pt x="393" y="7617"/>
                    <a:pt x="446" y="7580"/>
                  </a:cubicBezTo>
                  <a:cubicBezTo>
                    <a:pt x="4634" y="4666"/>
                    <a:pt x="9375" y="2173"/>
                    <a:pt x="14594" y="264"/>
                  </a:cubicBezTo>
                  <a:cubicBezTo>
                    <a:pt x="14705" y="224"/>
                    <a:pt x="14716" y="136"/>
                    <a:pt x="14620" y="69"/>
                  </a:cubicBezTo>
                  <a:cubicBezTo>
                    <a:pt x="14556" y="25"/>
                    <a:pt x="14460" y="0"/>
                    <a:pt x="14370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3"/>
            <p:cNvSpPr/>
            <p:nvPr/>
          </p:nvSpPr>
          <p:spPr>
            <a:xfrm>
              <a:off x="2153900" y="3759538"/>
              <a:ext cx="368325" cy="202875"/>
            </a:xfrm>
            <a:custGeom>
              <a:avLst/>
              <a:gdLst/>
              <a:ahLst/>
              <a:cxnLst/>
              <a:rect l="l" t="t" r="r" b="b"/>
              <a:pathLst>
                <a:path w="14733" h="8115" extrusionOk="0">
                  <a:moveTo>
                    <a:pt x="14392" y="0"/>
                  </a:moveTo>
                  <a:cubicBezTo>
                    <a:pt x="14338" y="0"/>
                    <a:pt x="14285" y="9"/>
                    <a:pt x="14241" y="26"/>
                  </a:cubicBezTo>
                  <a:cubicBezTo>
                    <a:pt x="9007" y="2130"/>
                    <a:pt x="4265" y="4808"/>
                    <a:pt x="91" y="7896"/>
                  </a:cubicBezTo>
                  <a:cubicBezTo>
                    <a:pt x="0" y="7963"/>
                    <a:pt x="12" y="8051"/>
                    <a:pt x="113" y="8093"/>
                  </a:cubicBezTo>
                  <a:cubicBezTo>
                    <a:pt x="150" y="8108"/>
                    <a:pt x="194" y="8115"/>
                    <a:pt x="239" y="8115"/>
                  </a:cubicBezTo>
                  <a:cubicBezTo>
                    <a:pt x="319" y="8115"/>
                    <a:pt x="403" y="8092"/>
                    <a:pt x="460" y="8050"/>
                  </a:cubicBezTo>
                  <a:cubicBezTo>
                    <a:pt x="4637" y="4987"/>
                    <a:pt x="9378" y="2333"/>
                    <a:pt x="14611" y="258"/>
                  </a:cubicBezTo>
                  <a:cubicBezTo>
                    <a:pt x="14724" y="213"/>
                    <a:pt x="14733" y="125"/>
                    <a:pt x="14630" y="61"/>
                  </a:cubicBezTo>
                  <a:cubicBezTo>
                    <a:pt x="14568" y="21"/>
                    <a:pt x="14478" y="0"/>
                    <a:pt x="14392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3"/>
            <p:cNvSpPr/>
            <p:nvPr/>
          </p:nvSpPr>
          <p:spPr>
            <a:xfrm>
              <a:off x="2275700" y="3830763"/>
              <a:ext cx="368350" cy="208975"/>
            </a:xfrm>
            <a:custGeom>
              <a:avLst/>
              <a:gdLst/>
              <a:ahLst/>
              <a:cxnLst/>
              <a:rect l="l" t="t" r="r" b="b"/>
              <a:pathLst>
                <a:path w="14734" h="8359" extrusionOk="0">
                  <a:moveTo>
                    <a:pt x="14395" y="0"/>
                  </a:moveTo>
                  <a:cubicBezTo>
                    <a:pt x="14337" y="0"/>
                    <a:pt x="14282" y="9"/>
                    <a:pt x="14237" y="28"/>
                  </a:cubicBezTo>
                  <a:cubicBezTo>
                    <a:pt x="8997" y="2218"/>
                    <a:pt x="4257" y="4978"/>
                    <a:pt x="90" y="8141"/>
                  </a:cubicBezTo>
                  <a:cubicBezTo>
                    <a:pt x="0" y="8209"/>
                    <a:pt x="12" y="8297"/>
                    <a:pt x="116" y="8338"/>
                  </a:cubicBezTo>
                  <a:cubicBezTo>
                    <a:pt x="152" y="8352"/>
                    <a:pt x="193" y="8358"/>
                    <a:pt x="235" y="8358"/>
                  </a:cubicBezTo>
                  <a:cubicBezTo>
                    <a:pt x="318" y="8358"/>
                    <a:pt x="406" y="8334"/>
                    <a:pt x="466" y="8289"/>
                  </a:cubicBezTo>
                  <a:cubicBezTo>
                    <a:pt x="4635" y="5149"/>
                    <a:pt x="9375" y="2415"/>
                    <a:pt x="14613" y="254"/>
                  </a:cubicBezTo>
                  <a:cubicBezTo>
                    <a:pt x="14726" y="208"/>
                    <a:pt x="14733" y="120"/>
                    <a:pt x="14628" y="57"/>
                  </a:cubicBezTo>
                  <a:cubicBezTo>
                    <a:pt x="14566" y="20"/>
                    <a:pt x="14479" y="0"/>
                    <a:pt x="14395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2333400" y="3866763"/>
              <a:ext cx="368175" cy="196875"/>
            </a:xfrm>
            <a:custGeom>
              <a:avLst/>
              <a:gdLst/>
              <a:ahLst/>
              <a:cxnLst/>
              <a:rect l="l" t="t" r="r" b="b"/>
              <a:pathLst>
                <a:path w="14727" h="7875" extrusionOk="0">
                  <a:moveTo>
                    <a:pt x="14383" y="0"/>
                  </a:moveTo>
                  <a:cubicBezTo>
                    <a:pt x="14332" y="0"/>
                    <a:pt x="14283" y="8"/>
                    <a:pt x="14241" y="24"/>
                  </a:cubicBezTo>
                  <a:cubicBezTo>
                    <a:pt x="9013" y="2043"/>
                    <a:pt x="4270" y="4641"/>
                    <a:pt x="90" y="7654"/>
                  </a:cubicBezTo>
                  <a:cubicBezTo>
                    <a:pt x="1" y="7718"/>
                    <a:pt x="9" y="7806"/>
                    <a:pt x="110" y="7851"/>
                  </a:cubicBezTo>
                  <a:cubicBezTo>
                    <a:pt x="148" y="7867"/>
                    <a:pt x="193" y="7875"/>
                    <a:pt x="240" y="7875"/>
                  </a:cubicBezTo>
                  <a:cubicBezTo>
                    <a:pt x="317" y="7875"/>
                    <a:pt x="398" y="7854"/>
                    <a:pt x="454" y="7814"/>
                  </a:cubicBezTo>
                  <a:cubicBezTo>
                    <a:pt x="4636" y="4826"/>
                    <a:pt x="9378" y="2253"/>
                    <a:pt x="14605" y="262"/>
                  </a:cubicBezTo>
                  <a:cubicBezTo>
                    <a:pt x="14717" y="218"/>
                    <a:pt x="14727" y="130"/>
                    <a:pt x="14627" y="65"/>
                  </a:cubicBezTo>
                  <a:cubicBezTo>
                    <a:pt x="14563" y="23"/>
                    <a:pt x="14470" y="0"/>
                    <a:pt x="14383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3"/>
            <p:cNvSpPr/>
            <p:nvPr/>
          </p:nvSpPr>
          <p:spPr>
            <a:xfrm>
              <a:off x="2391500" y="3900163"/>
              <a:ext cx="363100" cy="193925"/>
            </a:xfrm>
            <a:custGeom>
              <a:avLst/>
              <a:gdLst/>
              <a:ahLst/>
              <a:cxnLst/>
              <a:rect l="l" t="t" r="r" b="b"/>
              <a:pathLst>
                <a:path w="14524" h="7757" extrusionOk="0">
                  <a:moveTo>
                    <a:pt x="14184" y="0"/>
                  </a:moveTo>
                  <a:cubicBezTo>
                    <a:pt x="14135" y="0"/>
                    <a:pt x="14087" y="7"/>
                    <a:pt x="14048" y="23"/>
                  </a:cubicBezTo>
                  <a:cubicBezTo>
                    <a:pt x="8883" y="2006"/>
                    <a:pt x="4206" y="4565"/>
                    <a:pt x="90" y="7534"/>
                  </a:cubicBezTo>
                  <a:cubicBezTo>
                    <a:pt x="0" y="7597"/>
                    <a:pt x="9" y="7685"/>
                    <a:pt x="108" y="7730"/>
                  </a:cubicBezTo>
                  <a:cubicBezTo>
                    <a:pt x="147" y="7748"/>
                    <a:pt x="193" y="7756"/>
                    <a:pt x="241" y="7756"/>
                  </a:cubicBezTo>
                  <a:cubicBezTo>
                    <a:pt x="314" y="7756"/>
                    <a:pt x="391" y="7736"/>
                    <a:pt x="444" y="7698"/>
                  </a:cubicBezTo>
                  <a:cubicBezTo>
                    <a:pt x="4562" y="4753"/>
                    <a:pt x="9239" y="2219"/>
                    <a:pt x="14402" y="262"/>
                  </a:cubicBezTo>
                  <a:cubicBezTo>
                    <a:pt x="14512" y="220"/>
                    <a:pt x="14523" y="132"/>
                    <a:pt x="14426" y="66"/>
                  </a:cubicBezTo>
                  <a:cubicBezTo>
                    <a:pt x="14364" y="24"/>
                    <a:pt x="14271" y="0"/>
                    <a:pt x="14184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2361550" y="3885463"/>
              <a:ext cx="367975" cy="190925"/>
            </a:xfrm>
            <a:custGeom>
              <a:avLst/>
              <a:gdLst/>
              <a:ahLst/>
              <a:cxnLst/>
              <a:rect l="l" t="t" r="r" b="b"/>
              <a:pathLst>
                <a:path w="14719" h="7637" extrusionOk="0">
                  <a:moveTo>
                    <a:pt x="14371" y="0"/>
                  </a:moveTo>
                  <a:cubicBezTo>
                    <a:pt x="14323" y="0"/>
                    <a:pt x="14278" y="7"/>
                    <a:pt x="14239" y="21"/>
                  </a:cubicBezTo>
                  <a:cubicBezTo>
                    <a:pt x="9018" y="1956"/>
                    <a:pt x="4276" y="4476"/>
                    <a:pt x="90" y="7412"/>
                  </a:cubicBezTo>
                  <a:cubicBezTo>
                    <a:pt x="1" y="7476"/>
                    <a:pt x="8" y="7563"/>
                    <a:pt x="107" y="7609"/>
                  </a:cubicBezTo>
                  <a:cubicBezTo>
                    <a:pt x="146" y="7628"/>
                    <a:pt x="194" y="7636"/>
                    <a:pt x="243" y="7636"/>
                  </a:cubicBezTo>
                  <a:cubicBezTo>
                    <a:pt x="317" y="7636"/>
                    <a:pt x="393" y="7616"/>
                    <a:pt x="448" y="7578"/>
                  </a:cubicBezTo>
                  <a:cubicBezTo>
                    <a:pt x="4634" y="4666"/>
                    <a:pt x="9376" y="2173"/>
                    <a:pt x="14594" y="264"/>
                  </a:cubicBezTo>
                  <a:cubicBezTo>
                    <a:pt x="14707" y="223"/>
                    <a:pt x="14718" y="135"/>
                    <a:pt x="14620" y="69"/>
                  </a:cubicBezTo>
                  <a:cubicBezTo>
                    <a:pt x="14556" y="25"/>
                    <a:pt x="14461" y="0"/>
                    <a:pt x="14371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2304800" y="3848538"/>
              <a:ext cx="368300" cy="202875"/>
            </a:xfrm>
            <a:custGeom>
              <a:avLst/>
              <a:gdLst/>
              <a:ahLst/>
              <a:cxnLst/>
              <a:rect l="l" t="t" r="r" b="b"/>
              <a:pathLst>
                <a:path w="14732" h="8115" extrusionOk="0">
                  <a:moveTo>
                    <a:pt x="14391" y="0"/>
                  </a:moveTo>
                  <a:cubicBezTo>
                    <a:pt x="14336" y="0"/>
                    <a:pt x="14283" y="8"/>
                    <a:pt x="14240" y="26"/>
                  </a:cubicBezTo>
                  <a:cubicBezTo>
                    <a:pt x="9005" y="2130"/>
                    <a:pt x="4264" y="4808"/>
                    <a:pt x="89" y="7896"/>
                  </a:cubicBezTo>
                  <a:cubicBezTo>
                    <a:pt x="0" y="7963"/>
                    <a:pt x="10" y="8051"/>
                    <a:pt x="113" y="8093"/>
                  </a:cubicBezTo>
                  <a:cubicBezTo>
                    <a:pt x="149" y="8108"/>
                    <a:pt x="192" y="8115"/>
                    <a:pt x="237" y="8115"/>
                  </a:cubicBezTo>
                  <a:cubicBezTo>
                    <a:pt x="317" y="8115"/>
                    <a:pt x="401" y="8092"/>
                    <a:pt x="459" y="8050"/>
                  </a:cubicBezTo>
                  <a:cubicBezTo>
                    <a:pt x="4635" y="4986"/>
                    <a:pt x="9377" y="2333"/>
                    <a:pt x="14610" y="257"/>
                  </a:cubicBezTo>
                  <a:cubicBezTo>
                    <a:pt x="14723" y="213"/>
                    <a:pt x="14731" y="125"/>
                    <a:pt x="14628" y="60"/>
                  </a:cubicBezTo>
                  <a:cubicBezTo>
                    <a:pt x="14566" y="21"/>
                    <a:pt x="14477" y="0"/>
                    <a:pt x="14391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2434225" y="3930088"/>
              <a:ext cx="627675" cy="368050"/>
            </a:xfrm>
            <a:custGeom>
              <a:avLst/>
              <a:gdLst/>
              <a:ahLst/>
              <a:cxnLst/>
              <a:rect l="l" t="t" r="r" b="b"/>
              <a:pathLst>
                <a:path w="25107" h="14722" extrusionOk="0">
                  <a:moveTo>
                    <a:pt x="14401" y="1"/>
                  </a:moveTo>
                  <a:cubicBezTo>
                    <a:pt x="11475" y="1"/>
                    <a:pt x="888" y="6169"/>
                    <a:pt x="1" y="8082"/>
                  </a:cubicBezTo>
                  <a:lnTo>
                    <a:pt x="11495" y="14721"/>
                  </a:lnTo>
                  <a:cubicBezTo>
                    <a:pt x="12593" y="12390"/>
                    <a:pt x="22100" y="6714"/>
                    <a:pt x="25106" y="6138"/>
                  </a:cubicBezTo>
                  <a:lnTo>
                    <a:pt x="14484" y="3"/>
                  </a:lnTo>
                  <a:cubicBezTo>
                    <a:pt x="14457" y="2"/>
                    <a:pt x="14430" y="1"/>
                    <a:pt x="14401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2475600" y="3390413"/>
              <a:ext cx="1314075" cy="764225"/>
            </a:xfrm>
            <a:custGeom>
              <a:avLst/>
              <a:gdLst/>
              <a:ahLst/>
              <a:cxnLst/>
              <a:rect l="l" t="t" r="r" b="b"/>
              <a:pathLst>
                <a:path w="52563" h="30569" extrusionOk="0">
                  <a:moveTo>
                    <a:pt x="20807" y="0"/>
                  </a:moveTo>
                  <a:cubicBezTo>
                    <a:pt x="12574" y="269"/>
                    <a:pt x="5672" y="3912"/>
                    <a:pt x="1" y="11797"/>
                  </a:cubicBezTo>
                  <a:lnTo>
                    <a:pt x="31397" y="30569"/>
                  </a:lnTo>
                  <a:cubicBezTo>
                    <a:pt x="37142" y="23986"/>
                    <a:pt x="43537" y="18345"/>
                    <a:pt x="50499" y="18345"/>
                  </a:cubicBezTo>
                  <a:cubicBezTo>
                    <a:pt x="51181" y="18345"/>
                    <a:pt x="51869" y="18399"/>
                    <a:pt x="52563" y="18512"/>
                  </a:cubicBezTo>
                  <a:lnTo>
                    <a:pt x="35427" y="8496"/>
                  </a:lnTo>
                  <a:lnTo>
                    <a:pt x="2080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3"/>
            <p:cNvSpPr/>
            <p:nvPr/>
          </p:nvSpPr>
          <p:spPr>
            <a:xfrm>
              <a:off x="2641400" y="3471638"/>
              <a:ext cx="368325" cy="208975"/>
            </a:xfrm>
            <a:custGeom>
              <a:avLst/>
              <a:gdLst/>
              <a:ahLst/>
              <a:cxnLst/>
              <a:rect l="l" t="t" r="r" b="b"/>
              <a:pathLst>
                <a:path w="14733" h="8359" extrusionOk="0">
                  <a:moveTo>
                    <a:pt x="14395" y="1"/>
                  </a:moveTo>
                  <a:cubicBezTo>
                    <a:pt x="14337" y="1"/>
                    <a:pt x="14281" y="10"/>
                    <a:pt x="14236" y="29"/>
                  </a:cubicBezTo>
                  <a:cubicBezTo>
                    <a:pt x="8998" y="2219"/>
                    <a:pt x="4256" y="4978"/>
                    <a:pt x="89" y="8142"/>
                  </a:cubicBezTo>
                  <a:cubicBezTo>
                    <a:pt x="0" y="8210"/>
                    <a:pt x="13" y="8298"/>
                    <a:pt x="117" y="8339"/>
                  </a:cubicBezTo>
                  <a:cubicBezTo>
                    <a:pt x="152" y="8352"/>
                    <a:pt x="193" y="8359"/>
                    <a:pt x="235" y="8359"/>
                  </a:cubicBezTo>
                  <a:cubicBezTo>
                    <a:pt x="318" y="8359"/>
                    <a:pt x="406" y="8334"/>
                    <a:pt x="465" y="8289"/>
                  </a:cubicBezTo>
                  <a:cubicBezTo>
                    <a:pt x="4635" y="5149"/>
                    <a:pt x="9375" y="2416"/>
                    <a:pt x="14613" y="254"/>
                  </a:cubicBezTo>
                  <a:cubicBezTo>
                    <a:pt x="14725" y="208"/>
                    <a:pt x="14732" y="121"/>
                    <a:pt x="14628" y="57"/>
                  </a:cubicBezTo>
                  <a:cubicBezTo>
                    <a:pt x="14566" y="20"/>
                    <a:pt x="14479" y="1"/>
                    <a:pt x="14395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3"/>
            <p:cNvSpPr/>
            <p:nvPr/>
          </p:nvSpPr>
          <p:spPr>
            <a:xfrm>
              <a:off x="2699075" y="3507638"/>
              <a:ext cx="368200" cy="196900"/>
            </a:xfrm>
            <a:custGeom>
              <a:avLst/>
              <a:gdLst/>
              <a:ahLst/>
              <a:cxnLst/>
              <a:rect l="l" t="t" r="r" b="b"/>
              <a:pathLst>
                <a:path w="14728" h="7876" extrusionOk="0">
                  <a:moveTo>
                    <a:pt x="14384" y="1"/>
                  </a:moveTo>
                  <a:cubicBezTo>
                    <a:pt x="14333" y="1"/>
                    <a:pt x="14284" y="9"/>
                    <a:pt x="14242" y="24"/>
                  </a:cubicBezTo>
                  <a:cubicBezTo>
                    <a:pt x="9014" y="2043"/>
                    <a:pt x="4272" y="4642"/>
                    <a:pt x="91" y="7654"/>
                  </a:cubicBezTo>
                  <a:cubicBezTo>
                    <a:pt x="1" y="7719"/>
                    <a:pt x="11" y="7807"/>
                    <a:pt x="111" y="7851"/>
                  </a:cubicBezTo>
                  <a:cubicBezTo>
                    <a:pt x="149" y="7868"/>
                    <a:pt x="194" y="7876"/>
                    <a:pt x="241" y="7876"/>
                  </a:cubicBezTo>
                  <a:cubicBezTo>
                    <a:pt x="318" y="7876"/>
                    <a:pt x="399" y="7854"/>
                    <a:pt x="454" y="7814"/>
                  </a:cubicBezTo>
                  <a:cubicBezTo>
                    <a:pt x="4637" y="4827"/>
                    <a:pt x="9380" y="2254"/>
                    <a:pt x="14605" y="262"/>
                  </a:cubicBezTo>
                  <a:cubicBezTo>
                    <a:pt x="14718" y="219"/>
                    <a:pt x="14728" y="131"/>
                    <a:pt x="14628" y="65"/>
                  </a:cubicBezTo>
                  <a:cubicBezTo>
                    <a:pt x="14564" y="24"/>
                    <a:pt x="14472" y="1"/>
                    <a:pt x="14384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2757200" y="3541063"/>
              <a:ext cx="363100" cy="193925"/>
            </a:xfrm>
            <a:custGeom>
              <a:avLst/>
              <a:gdLst/>
              <a:ahLst/>
              <a:cxnLst/>
              <a:rect l="l" t="t" r="r" b="b"/>
              <a:pathLst>
                <a:path w="14524" h="7757" extrusionOk="0">
                  <a:moveTo>
                    <a:pt x="14182" y="0"/>
                  </a:moveTo>
                  <a:cubicBezTo>
                    <a:pt x="14134" y="0"/>
                    <a:pt x="14086" y="8"/>
                    <a:pt x="14047" y="23"/>
                  </a:cubicBezTo>
                  <a:cubicBezTo>
                    <a:pt x="8883" y="2006"/>
                    <a:pt x="4206" y="4566"/>
                    <a:pt x="89" y="7534"/>
                  </a:cubicBezTo>
                  <a:cubicBezTo>
                    <a:pt x="1" y="7597"/>
                    <a:pt x="9" y="7685"/>
                    <a:pt x="107" y="7729"/>
                  </a:cubicBezTo>
                  <a:cubicBezTo>
                    <a:pt x="146" y="7747"/>
                    <a:pt x="192" y="7756"/>
                    <a:pt x="240" y="7756"/>
                  </a:cubicBezTo>
                  <a:cubicBezTo>
                    <a:pt x="314" y="7756"/>
                    <a:pt x="390" y="7736"/>
                    <a:pt x="444" y="7697"/>
                  </a:cubicBezTo>
                  <a:cubicBezTo>
                    <a:pt x="4563" y="4753"/>
                    <a:pt x="9240" y="2219"/>
                    <a:pt x="14401" y="262"/>
                  </a:cubicBezTo>
                  <a:cubicBezTo>
                    <a:pt x="14512" y="220"/>
                    <a:pt x="14524" y="132"/>
                    <a:pt x="14426" y="66"/>
                  </a:cubicBezTo>
                  <a:cubicBezTo>
                    <a:pt x="14363" y="24"/>
                    <a:pt x="14270" y="0"/>
                    <a:pt x="14182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2727225" y="3526338"/>
              <a:ext cx="367975" cy="190950"/>
            </a:xfrm>
            <a:custGeom>
              <a:avLst/>
              <a:gdLst/>
              <a:ahLst/>
              <a:cxnLst/>
              <a:rect l="l" t="t" r="r" b="b"/>
              <a:pathLst>
                <a:path w="14719" h="7638" extrusionOk="0">
                  <a:moveTo>
                    <a:pt x="14372" y="1"/>
                  </a:moveTo>
                  <a:cubicBezTo>
                    <a:pt x="14324" y="1"/>
                    <a:pt x="14278" y="8"/>
                    <a:pt x="14240" y="22"/>
                  </a:cubicBezTo>
                  <a:cubicBezTo>
                    <a:pt x="9019" y="1957"/>
                    <a:pt x="4276" y="4476"/>
                    <a:pt x="91" y="7413"/>
                  </a:cubicBezTo>
                  <a:cubicBezTo>
                    <a:pt x="1" y="7476"/>
                    <a:pt x="8" y="7564"/>
                    <a:pt x="107" y="7610"/>
                  </a:cubicBezTo>
                  <a:cubicBezTo>
                    <a:pt x="147" y="7628"/>
                    <a:pt x="195" y="7637"/>
                    <a:pt x="244" y="7637"/>
                  </a:cubicBezTo>
                  <a:cubicBezTo>
                    <a:pt x="318" y="7637"/>
                    <a:pt x="394" y="7617"/>
                    <a:pt x="448" y="7580"/>
                  </a:cubicBezTo>
                  <a:cubicBezTo>
                    <a:pt x="4636" y="4667"/>
                    <a:pt x="9377" y="2174"/>
                    <a:pt x="14595" y="265"/>
                  </a:cubicBezTo>
                  <a:cubicBezTo>
                    <a:pt x="14708" y="224"/>
                    <a:pt x="14718" y="136"/>
                    <a:pt x="14621" y="69"/>
                  </a:cubicBezTo>
                  <a:cubicBezTo>
                    <a:pt x="14557" y="25"/>
                    <a:pt x="14461" y="1"/>
                    <a:pt x="14372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2670475" y="3489413"/>
              <a:ext cx="368325" cy="202900"/>
            </a:xfrm>
            <a:custGeom>
              <a:avLst/>
              <a:gdLst/>
              <a:ahLst/>
              <a:cxnLst/>
              <a:rect l="l" t="t" r="r" b="b"/>
              <a:pathLst>
                <a:path w="14733" h="8116" extrusionOk="0">
                  <a:moveTo>
                    <a:pt x="14391" y="1"/>
                  </a:moveTo>
                  <a:cubicBezTo>
                    <a:pt x="14337" y="1"/>
                    <a:pt x="14284" y="9"/>
                    <a:pt x="14241" y="26"/>
                  </a:cubicBezTo>
                  <a:cubicBezTo>
                    <a:pt x="9006" y="2131"/>
                    <a:pt x="4265" y="4809"/>
                    <a:pt x="89" y="7897"/>
                  </a:cubicBezTo>
                  <a:cubicBezTo>
                    <a:pt x="0" y="7963"/>
                    <a:pt x="11" y="8051"/>
                    <a:pt x="113" y="8094"/>
                  </a:cubicBezTo>
                  <a:cubicBezTo>
                    <a:pt x="150" y="8108"/>
                    <a:pt x="194" y="8115"/>
                    <a:pt x="239" y="8115"/>
                  </a:cubicBezTo>
                  <a:cubicBezTo>
                    <a:pt x="318" y="8115"/>
                    <a:pt x="402" y="8093"/>
                    <a:pt x="460" y="8050"/>
                  </a:cubicBezTo>
                  <a:cubicBezTo>
                    <a:pt x="4635" y="4987"/>
                    <a:pt x="9378" y="2335"/>
                    <a:pt x="14611" y="258"/>
                  </a:cubicBezTo>
                  <a:cubicBezTo>
                    <a:pt x="14724" y="213"/>
                    <a:pt x="14732" y="125"/>
                    <a:pt x="14630" y="61"/>
                  </a:cubicBezTo>
                  <a:cubicBezTo>
                    <a:pt x="14567" y="22"/>
                    <a:pt x="14477" y="1"/>
                    <a:pt x="14391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2792250" y="3560638"/>
              <a:ext cx="368325" cy="208975"/>
            </a:xfrm>
            <a:custGeom>
              <a:avLst/>
              <a:gdLst/>
              <a:ahLst/>
              <a:cxnLst/>
              <a:rect l="l" t="t" r="r" b="b"/>
              <a:pathLst>
                <a:path w="14733" h="8359" extrusionOk="0">
                  <a:moveTo>
                    <a:pt x="14395" y="1"/>
                  </a:moveTo>
                  <a:cubicBezTo>
                    <a:pt x="14338" y="1"/>
                    <a:pt x="14282" y="10"/>
                    <a:pt x="14236" y="29"/>
                  </a:cubicBezTo>
                  <a:cubicBezTo>
                    <a:pt x="8998" y="2219"/>
                    <a:pt x="4258" y="4978"/>
                    <a:pt x="90" y="8142"/>
                  </a:cubicBezTo>
                  <a:cubicBezTo>
                    <a:pt x="1" y="8210"/>
                    <a:pt x="13" y="8298"/>
                    <a:pt x="116" y="8339"/>
                  </a:cubicBezTo>
                  <a:cubicBezTo>
                    <a:pt x="151" y="8352"/>
                    <a:pt x="193" y="8359"/>
                    <a:pt x="235" y="8359"/>
                  </a:cubicBezTo>
                  <a:cubicBezTo>
                    <a:pt x="318" y="8359"/>
                    <a:pt x="406" y="8334"/>
                    <a:pt x="465" y="8289"/>
                  </a:cubicBezTo>
                  <a:cubicBezTo>
                    <a:pt x="4634" y="5149"/>
                    <a:pt x="9376" y="2416"/>
                    <a:pt x="14613" y="254"/>
                  </a:cubicBezTo>
                  <a:cubicBezTo>
                    <a:pt x="14726" y="208"/>
                    <a:pt x="14733" y="120"/>
                    <a:pt x="14629" y="57"/>
                  </a:cubicBezTo>
                  <a:cubicBezTo>
                    <a:pt x="14567" y="20"/>
                    <a:pt x="14480" y="1"/>
                    <a:pt x="14395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2849950" y="3596638"/>
              <a:ext cx="368200" cy="196900"/>
            </a:xfrm>
            <a:custGeom>
              <a:avLst/>
              <a:gdLst/>
              <a:ahLst/>
              <a:cxnLst/>
              <a:rect l="l" t="t" r="r" b="b"/>
              <a:pathLst>
                <a:path w="14728" h="7876" extrusionOk="0">
                  <a:moveTo>
                    <a:pt x="14383" y="1"/>
                  </a:moveTo>
                  <a:cubicBezTo>
                    <a:pt x="14332" y="1"/>
                    <a:pt x="14283" y="8"/>
                    <a:pt x="14242" y="24"/>
                  </a:cubicBezTo>
                  <a:cubicBezTo>
                    <a:pt x="9014" y="2043"/>
                    <a:pt x="4271" y="4642"/>
                    <a:pt x="91" y="7654"/>
                  </a:cubicBezTo>
                  <a:cubicBezTo>
                    <a:pt x="0" y="7719"/>
                    <a:pt x="10" y="7807"/>
                    <a:pt x="111" y="7851"/>
                  </a:cubicBezTo>
                  <a:cubicBezTo>
                    <a:pt x="148" y="7868"/>
                    <a:pt x="194" y="7875"/>
                    <a:pt x="241" y="7875"/>
                  </a:cubicBezTo>
                  <a:cubicBezTo>
                    <a:pt x="318" y="7875"/>
                    <a:pt x="398" y="7854"/>
                    <a:pt x="454" y="7814"/>
                  </a:cubicBezTo>
                  <a:cubicBezTo>
                    <a:pt x="4637" y="4826"/>
                    <a:pt x="9379" y="2254"/>
                    <a:pt x="14605" y="262"/>
                  </a:cubicBezTo>
                  <a:cubicBezTo>
                    <a:pt x="14716" y="219"/>
                    <a:pt x="14728" y="131"/>
                    <a:pt x="14627" y="65"/>
                  </a:cubicBezTo>
                  <a:cubicBezTo>
                    <a:pt x="14564" y="23"/>
                    <a:pt x="14471" y="1"/>
                    <a:pt x="14383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2908075" y="3630038"/>
              <a:ext cx="363100" cy="193925"/>
            </a:xfrm>
            <a:custGeom>
              <a:avLst/>
              <a:gdLst/>
              <a:ahLst/>
              <a:cxnLst/>
              <a:rect l="l" t="t" r="r" b="b"/>
              <a:pathLst>
                <a:path w="14524" h="7757" extrusionOk="0">
                  <a:moveTo>
                    <a:pt x="14184" y="0"/>
                  </a:moveTo>
                  <a:cubicBezTo>
                    <a:pt x="14135" y="0"/>
                    <a:pt x="14087" y="8"/>
                    <a:pt x="14047" y="23"/>
                  </a:cubicBezTo>
                  <a:cubicBezTo>
                    <a:pt x="8882" y="2007"/>
                    <a:pt x="4205" y="4567"/>
                    <a:pt x="89" y="7535"/>
                  </a:cubicBezTo>
                  <a:cubicBezTo>
                    <a:pt x="0" y="7598"/>
                    <a:pt x="9" y="7686"/>
                    <a:pt x="107" y="7730"/>
                  </a:cubicBezTo>
                  <a:cubicBezTo>
                    <a:pt x="146" y="7748"/>
                    <a:pt x="192" y="7757"/>
                    <a:pt x="240" y="7757"/>
                  </a:cubicBezTo>
                  <a:cubicBezTo>
                    <a:pt x="314" y="7757"/>
                    <a:pt x="390" y="7736"/>
                    <a:pt x="444" y="7698"/>
                  </a:cubicBezTo>
                  <a:cubicBezTo>
                    <a:pt x="4562" y="4754"/>
                    <a:pt x="9239" y="2220"/>
                    <a:pt x="14402" y="263"/>
                  </a:cubicBezTo>
                  <a:cubicBezTo>
                    <a:pt x="14512" y="220"/>
                    <a:pt x="14523" y="132"/>
                    <a:pt x="14425" y="67"/>
                  </a:cubicBezTo>
                  <a:cubicBezTo>
                    <a:pt x="14363" y="24"/>
                    <a:pt x="14271" y="0"/>
                    <a:pt x="14184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2878125" y="3615338"/>
              <a:ext cx="367950" cy="190925"/>
            </a:xfrm>
            <a:custGeom>
              <a:avLst/>
              <a:gdLst/>
              <a:ahLst/>
              <a:cxnLst/>
              <a:rect l="l" t="t" r="r" b="b"/>
              <a:pathLst>
                <a:path w="14718" h="7637" extrusionOk="0">
                  <a:moveTo>
                    <a:pt x="14372" y="0"/>
                  </a:moveTo>
                  <a:cubicBezTo>
                    <a:pt x="14324" y="0"/>
                    <a:pt x="14278" y="7"/>
                    <a:pt x="14238" y="22"/>
                  </a:cubicBezTo>
                  <a:cubicBezTo>
                    <a:pt x="9018" y="1957"/>
                    <a:pt x="4275" y="4476"/>
                    <a:pt x="90" y="7413"/>
                  </a:cubicBezTo>
                  <a:cubicBezTo>
                    <a:pt x="0" y="7476"/>
                    <a:pt x="8" y="7564"/>
                    <a:pt x="106" y="7610"/>
                  </a:cubicBezTo>
                  <a:cubicBezTo>
                    <a:pt x="145" y="7628"/>
                    <a:pt x="193" y="7637"/>
                    <a:pt x="242" y="7637"/>
                  </a:cubicBezTo>
                  <a:cubicBezTo>
                    <a:pt x="316" y="7637"/>
                    <a:pt x="393" y="7617"/>
                    <a:pt x="446" y="7579"/>
                  </a:cubicBezTo>
                  <a:cubicBezTo>
                    <a:pt x="4634" y="4666"/>
                    <a:pt x="9376" y="2172"/>
                    <a:pt x="14594" y="263"/>
                  </a:cubicBezTo>
                  <a:cubicBezTo>
                    <a:pt x="14707" y="223"/>
                    <a:pt x="14718" y="135"/>
                    <a:pt x="14620" y="68"/>
                  </a:cubicBezTo>
                  <a:cubicBezTo>
                    <a:pt x="14556" y="24"/>
                    <a:pt x="14461" y="0"/>
                    <a:pt x="14372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2821325" y="3578413"/>
              <a:ext cx="368350" cy="202875"/>
            </a:xfrm>
            <a:custGeom>
              <a:avLst/>
              <a:gdLst/>
              <a:ahLst/>
              <a:cxnLst/>
              <a:rect l="l" t="t" r="r" b="b"/>
              <a:pathLst>
                <a:path w="14734" h="8115" extrusionOk="0">
                  <a:moveTo>
                    <a:pt x="14392" y="1"/>
                  </a:moveTo>
                  <a:cubicBezTo>
                    <a:pt x="14338" y="1"/>
                    <a:pt x="14285" y="9"/>
                    <a:pt x="14241" y="26"/>
                  </a:cubicBezTo>
                  <a:cubicBezTo>
                    <a:pt x="9007" y="2131"/>
                    <a:pt x="4265" y="4809"/>
                    <a:pt x="91" y="7896"/>
                  </a:cubicBezTo>
                  <a:cubicBezTo>
                    <a:pt x="1" y="7963"/>
                    <a:pt x="12" y="8051"/>
                    <a:pt x="114" y="8093"/>
                  </a:cubicBezTo>
                  <a:cubicBezTo>
                    <a:pt x="150" y="8108"/>
                    <a:pt x="194" y="8115"/>
                    <a:pt x="238" y="8115"/>
                  </a:cubicBezTo>
                  <a:cubicBezTo>
                    <a:pt x="319" y="8115"/>
                    <a:pt x="403" y="8092"/>
                    <a:pt x="460" y="8050"/>
                  </a:cubicBezTo>
                  <a:cubicBezTo>
                    <a:pt x="4637" y="4987"/>
                    <a:pt x="9378" y="2334"/>
                    <a:pt x="14612" y="258"/>
                  </a:cubicBezTo>
                  <a:cubicBezTo>
                    <a:pt x="14724" y="213"/>
                    <a:pt x="14733" y="125"/>
                    <a:pt x="14630" y="61"/>
                  </a:cubicBezTo>
                  <a:cubicBezTo>
                    <a:pt x="14567" y="21"/>
                    <a:pt x="14478" y="1"/>
                    <a:pt x="14392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2956525" y="3659988"/>
              <a:ext cx="627700" cy="368000"/>
            </a:xfrm>
            <a:custGeom>
              <a:avLst/>
              <a:gdLst/>
              <a:ahLst/>
              <a:cxnLst/>
              <a:rect l="l" t="t" r="r" b="b"/>
              <a:pathLst>
                <a:path w="25108" h="14720" extrusionOk="0">
                  <a:moveTo>
                    <a:pt x="14402" y="0"/>
                  </a:moveTo>
                  <a:cubicBezTo>
                    <a:pt x="11475" y="0"/>
                    <a:pt x="889" y="6167"/>
                    <a:pt x="1" y="8082"/>
                  </a:cubicBezTo>
                  <a:lnTo>
                    <a:pt x="11496" y="14720"/>
                  </a:lnTo>
                  <a:cubicBezTo>
                    <a:pt x="12593" y="12390"/>
                    <a:pt x="22100" y="6713"/>
                    <a:pt x="25108" y="6136"/>
                  </a:cubicBezTo>
                  <a:lnTo>
                    <a:pt x="14485" y="2"/>
                  </a:lnTo>
                  <a:cubicBezTo>
                    <a:pt x="14458" y="1"/>
                    <a:pt x="14431" y="0"/>
                    <a:pt x="14402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2856825" y="2437813"/>
              <a:ext cx="102775" cy="354900"/>
            </a:xfrm>
            <a:custGeom>
              <a:avLst/>
              <a:gdLst/>
              <a:ahLst/>
              <a:cxnLst/>
              <a:rect l="l" t="t" r="r" b="b"/>
              <a:pathLst>
                <a:path w="4111" h="14196" extrusionOk="0">
                  <a:moveTo>
                    <a:pt x="4070" y="0"/>
                  </a:moveTo>
                  <a:lnTo>
                    <a:pt x="0" y="11807"/>
                  </a:lnTo>
                  <a:lnTo>
                    <a:pt x="4110" y="14195"/>
                  </a:lnTo>
                  <a:lnTo>
                    <a:pt x="4070" y="0"/>
                  </a:lnTo>
                  <a:close/>
                </a:path>
              </a:pathLst>
            </a:custGeom>
            <a:solidFill>
              <a:srgbClr val="0D4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2530725" y="2014388"/>
              <a:ext cx="417725" cy="578350"/>
            </a:xfrm>
            <a:custGeom>
              <a:avLst/>
              <a:gdLst/>
              <a:ahLst/>
              <a:cxnLst/>
              <a:rect l="l" t="t" r="r" b="b"/>
              <a:pathLst>
                <a:path w="16709" h="23134" extrusionOk="0">
                  <a:moveTo>
                    <a:pt x="3569" y="0"/>
                  </a:moveTo>
                  <a:lnTo>
                    <a:pt x="0" y="10353"/>
                  </a:lnTo>
                  <a:lnTo>
                    <a:pt x="5982" y="13830"/>
                  </a:lnTo>
                  <a:lnTo>
                    <a:pt x="11366" y="23133"/>
                  </a:lnTo>
                  <a:lnTo>
                    <a:pt x="16708" y="7637"/>
                  </a:lnTo>
                  <a:lnTo>
                    <a:pt x="3569" y="0"/>
                  </a:lnTo>
                  <a:close/>
                </a:path>
              </a:pathLst>
            </a:custGeom>
            <a:solidFill>
              <a:srgbClr val="0D4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2619925" y="1940138"/>
              <a:ext cx="457150" cy="265175"/>
            </a:xfrm>
            <a:custGeom>
              <a:avLst/>
              <a:gdLst/>
              <a:ahLst/>
              <a:cxnLst/>
              <a:rect l="l" t="t" r="r" b="b"/>
              <a:pathLst>
                <a:path w="18286" h="10607" extrusionOk="0">
                  <a:moveTo>
                    <a:pt x="5145" y="0"/>
                  </a:moveTo>
                  <a:lnTo>
                    <a:pt x="1" y="2970"/>
                  </a:lnTo>
                  <a:lnTo>
                    <a:pt x="13140" y="10607"/>
                  </a:lnTo>
                  <a:lnTo>
                    <a:pt x="18285" y="7636"/>
                  </a:lnTo>
                  <a:lnTo>
                    <a:pt x="5145" y="0"/>
                  </a:lnTo>
                  <a:close/>
                </a:path>
              </a:pathLst>
            </a:custGeom>
            <a:solidFill>
              <a:srgbClr val="368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2670750" y="2603963"/>
              <a:ext cx="112700" cy="193425"/>
            </a:xfrm>
            <a:custGeom>
              <a:avLst/>
              <a:gdLst/>
              <a:ahLst/>
              <a:cxnLst/>
              <a:rect l="l" t="t" r="r" b="b"/>
              <a:pathLst>
                <a:path w="4508" h="7737" extrusionOk="0">
                  <a:moveTo>
                    <a:pt x="0" y="1"/>
                  </a:moveTo>
                  <a:lnTo>
                    <a:pt x="15" y="5126"/>
                  </a:lnTo>
                  <a:lnTo>
                    <a:pt x="4508" y="77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D4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3"/>
            <p:cNvSpPr/>
            <p:nvPr/>
          </p:nvSpPr>
          <p:spPr>
            <a:xfrm>
              <a:off x="2550950" y="2131038"/>
              <a:ext cx="527800" cy="896600"/>
            </a:xfrm>
            <a:custGeom>
              <a:avLst/>
              <a:gdLst/>
              <a:ahLst/>
              <a:cxnLst/>
              <a:rect l="l" t="t" r="r" b="b"/>
              <a:pathLst>
                <a:path w="21112" h="35864" extrusionOk="0">
                  <a:moveTo>
                    <a:pt x="21044" y="0"/>
                  </a:moveTo>
                  <a:lnTo>
                    <a:pt x="15899" y="2971"/>
                  </a:lnTo>
                  <a:lnTo>
                    <a:pt x="10557" y="18467"/>
                  </a:lnTo>
                  <a:lnTo>
                    <a:pt x="5173" y="9164"/>
                  </a:lnTo>
                  <a:lnTo>
                    <a:pt x="0" y="12150"/>
                  </a:lnTo>
                  <a:lnTo>
                    <a:pt x="67" y="35864"/>
                  </a:lnTo>
                  <a:lnTo>
                    <a:pt x="4833" y="33113"/>
                  </a:lnTo>
                  <a:lnTo>
                    <a:pt x="4807" y="24043"/>
                  </a:lnTo>
                  <a:lnTo>
                    <a:pt x="4792" y="18918"/>
                  </a:lnTo>
                  <a:lnTo>
                    <a:pt x="9300" y="26653"/>
                  </a:lnTo>
                  <a:lnTo>
                    <a:pt x="11856" y="25178"/>
                  </a:lnTo>
                  <a:lnTo>
                    <a:pt x="12235" y="24078"/>
                  </a:lnTo>
                  <a:lnTo>
                    <a:pt x="16305" y="12271"/>
                  </a:lnTo>
                  <a:lnTo>
                    <a:pt x="16345" y="26466"/>
                  </a:lnTo>
                  <a:lnTo>
                    <a:pt x="21111" y="23714"/>
                  </a:lnTo>
                  <a:lnTo>
                    <a:pt x="21044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3"/>
            <p:cNvSpPr/>
            <p:nvPr/>
          </p:nvSpPr>
          <p:spPr>
            <a:xfrm>
              <a:off x="2222425" y="2243863"/>
              <a:ext cx="330225" cy="783775"/>
            </a:xfrm>
            <a:custGeom>
              <a:avLst/>
              <a:gdLst/>
              <a:ahLst/>
              <a:cxnLst/>
              <a:rect l="l" t="t" r="r" b="b"/>
              <a:pathLst>
                <a:path w="13209" h="31351" extrusionOk="0">
                  <a:moveTo>
                    <a:pt x="1" y="1"/>
                  </a:moveTo>
                  <a:lnTo>
                    <a:pt x="69" y="23716"/>
                  </a:lnTo>
                  <a:lnTo>
                    <a:pt x="13208" y="31351"/>
                  </a:lnTo>
                  <a:lnTo>
                    <a:pt x="13141" y="76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D4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2222425" y="2169213"/>
              <a:ext cx="457850" cy="265600"/>
            </a:xfrm>
            <a:custGeom>
              <a:avLst/>
              <a:gdLst/>
              <a:ahLst/>
              <a:cxnLst/>
              <a:rect l="l" t="t" r="r" b="b"/>
              <a:pathLst>
                <a:path w="18314" h="10624" extrusionOk="0">
                  <a:moveTo>
                    <a:pt x="5174" y="1"/>
                  </a:moveTo>
                  <a:lnTo>
                    <a:pt x="1" y="2987"/>
                  </a:lnTo>
                  <a:lnTo>
                    <a:pt x="13141" y="10623"/>
                  </a:lnTo>
                  <a:lnTo>
                    <a:pt x="18314" y="7637"/>
                  </a:lnTo>
                  <a:lnTo>
                    <a:pt x="12332" y="4160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rgbClr val="368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3410575" y="1956688"/>
              <a:ext cx="821175" cy="953675"/>
            </a:xfrm>
            <a:custGeom>
              <a:avLst/>
              <a:gdLst/>
              <a:ahLst/>
              <a:cxnLst/>
              <a:rect l="l" t="t" r="r" b="b"/>
              <a:pathLst>
                <a:path w="32847" h="38147" extrusionOk="0">
                  <a:moveTo>
                    <a:pt x="21142" y="1"/>
                  </a:moveTo>
                  <a:lnTo>
                    <a:pt x="8002" y="7637"/>
                  </a:lnTo>
                  <a:lnTo>
                    <a:pt x="1" y="26770"/>
                  </a:lnTo>
                  <a:lnTo>
                    <a:pt x="5057" y="29690"/>
                  </a:lnTo>
                  <a:lnTo>
                    <a:pt x="9651" y="27020"/>
                  </a:lnTo>
                  <a:lnTo>
                    <a:pt x="13067" y="28992"/>
                  </a:lnTo>
                  <a:lnTo>
                    <a:pt x="14651" y="35228"/>
                  </a:lnTo>
                  <a:lnTo>
                    <a:pt x="19707" y="38147"/>
                  </a:lnTo>
                  <a:lnTo>
                    <a:pt x="32847" y="30512"/>
                  </a:lnTo>
                  <a:lnTo>
                    <a:pt x="25009" y="2233"/>
                  </a:lnTo>
                  <a:lnTo>
                    <a:pt x="21142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3536975" y="2588763"/>
              <a:ext cx="114875" cy="110175"/>
            </a:xfrm>
            <a:custGeom>
              <a:avLst/>
              <a:gdLst/>
              <a:ahLst/>
              <a:cxnLst/>
              <a:rect l="l" t="t" r="r" b="b"/>
              <a:pathLst>
                <a:path w="4595" h="4407" extrusionOk="0">
                  <a:moveTo>
                    <a:pt x="1587" y="1"/>
                  </a:moveTo>
                  <a:lnTo>
                    <a:pt x="1" y="4407"/>
                  </a:lnTo>
                  <a:lnTo>
                    <a:pt x="4595" y="1737"/>
                  </a:lnTo>
                  <a:lnTo>
                    <a:pt x="1587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3595775" y="2320538"/>
              <a:ext cx="121400" cy="254900"/>
            </a:xfrm>
            <a:custGeom>
              <a:avLst/>
              <a:gdLst/>
              <a:ahLst/>
              <a:cxnLst/>
              <a:rect l="l" t="t" r="r" b="b"/>
              <a:pathLst>
                <a:path w="4856" h="10196" extrusionOk="0">
                  <a:moveTo>
                    <a:pt x="2497" y="1"/>
                  </a:moveTo>
                  <a:lnTo>
                    <a:pt x="1" y="7393"/>
                  </a:lnTo>
                  <a:lnTo>
                    <a:pt x="4855" y="10196"/>
                  </a:lnTo>
                  <a:lnTo>
                    <a:pt x="4855" y="10196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3410575" y="2147613"/>
              <a:ext cx="492700" cy="762800"/>
            </a:xfrm>
            <a:custGeom>
              <a:avLst/>
              <a:gdLst/>
              <a:ahLst/>
              <a:cxnLst/>
              <a:rect l="l" t="t" r="r" b="b"/>
              <a:pathLst>
                <a:path w="19708" h="30512" extrusionOk="0">
                  <a:moveTo>
                    <a:pt x="9905" y="6918"/>
                  </a:moveTo>
                  <a:lnTo>
                    <a:pt x="12263" y="17113"/>
                  </a:lnTo>
                  <a:lnTo>
                    <a:pt x="7410" y="14310"/>
                  </a:lnTo>
                  <a:lnTo>
                    <a:pt x="9905" y="6918"/>
                  </a:lnTo>
                  <a:close/>
                  <a:moveTo>
                    <a:pt x="8002" y="0"/>
                  </a:moveTo>
                  <a:lnTo>
                    <a:pt x="1" y="19133"/>
                  </a:lnTo>
                  <a:lnTo>
                    <a:pt x="5057" y="22053"/>
                  </a:lnTo>
                  <a:lnTo>
                    <a:pt x="6643" y="17648"/>
                  </a:lnTo>
                  <a:lnTo>
                    <a:pt x="9651" y="19383"/>
                  </a:lnTo>
                  <a:lnTo>
                    <a:pt x="13067" y="21355"/>
                  </a:lnTo>
                  <a:lnTo>
                    <a:pt x="14651" y="27592"/>
                  </a:lnTo>
                  <a:lnTo>
                    <a:pt x="19707" y="30511"/>
                  </a:lnTo>
                  <a:lnTo>
                    <a:pt x="19707" y="30511"/>
                  </a:lnTo>
                  <a:lnTo>
                    <a:pt x="11869" y="2232"/>
                  </a:lnTo>
                  <a:lnTo>
                    <a:pt x="8002" y="0"/>
                  </a:ln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3707300" y="2012488"/>
              <a:ext cx="524450" cy="897875"/>
            </a:xfrm>
            <a:custGeom>
              <a:avLst/>
              <a:gdLst/>
              <a:ahLst/>
              <a:cxnLst/>
              <a:rect l="l" t="t" r="r" b="b"/>
              <a:pathLst>
                <a:path w="20978" h="35915" extrusionOk="0">
                  <a:moveTo>
                    <a:pt x="13140" y="1"/>
                  </a:moveTo>
                  <a:lnTo>
                    <a:pt x="0" y="7637"/>
                  </a:lnTo>
                  <a:lnTo>
                    <a:pt x="7838" y="35915"/>
                  </a:lnTo>
                  <a:lnTo>
                    <a:pt x="20978" y="28280"/>
                  </a:lnTo>
                  <a:lnTo>
                    <a:pt x="13140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3610625" y="1956688"/>
              <a:ext cx="425175" cy="246750"/>
            </a:xfrm>
            <a:custGeom>
              <a:avLst/>
              <a:gdLst/>
              <a:ahLst/>
              <a:cxnLst/>
              <a:rect l="l" t="t" r="r" b="b"/>
              <a:pathLst>
                <a:path w="17007" h="9870" extrusionOk="0">
                  <a:moveTo>
                    <a:pt x="13140" y="1"/>
                  </a:moveTo>
                  <a:lnTo>
                    <a:pt x="0" y="7637"/>
                  </a:lnTo>
                  <a:lnTo>
                    <a:pt x="3867" y="9869"/>
                  </a:lnTo>
                  <a:lnTo>
                    <a:pt x="17007" y="2233"/>
                  </a:lnTo>
                  <a:lnTo>
                    <a:pt x="13140" y="1"/>
                  </a:lnTo>
                  <a:close/>
                </a:path>
              </a:pathLst>
            </a:custGeom>
            <a:solidFill>
              <a:srgbClr val="FF4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3932000" y="3366313"/>
              <a:ext cx="329350" cy="480625"/>
            </a:xfrm>
            <a:custGeom>
              <a:avLst/>
              <a:gdLst/>
              <a:ahLst/>
              <a:cxnLst/>
              <a:rect l="l" t="t" r="r" b="b"/>
              <a:pathLst>
                <a:path w="13174" h="19225" extrusionOk="0">
                  <a:moveTo>
                    <a:pt x="1" y="1"/>
                  </a:moveTo>
                  <a:lnTo>
                    <a:pt x="34" y="11588"/>
                  </a:lnTo>
                  <a:lnTo>
                    <a:pt x="13174" y="19224"/>
                  </a:lnTo>
                  <a:lnTo>
                    <a:pt x="13119" y="319"/>
                  </a:lnTo>
                  <a:lnTo>
                    <a:pt x="6813" y="39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D4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4101975" y="3094638"/>
              <a:ext cx="434175" cy="752300"/>
            </a:xfrm>
            <a:custGeom>
              <a:avLst/>
              <a:gdLst/>
              <a:ahLst/>
              <a:cxnLst/>
              <a:rect l="l" t="t" r="r" b="b"/>
              <a:pathLst>
                <a:path w="17367" h="30092" extrusionOk="0">
                  <a:moveTo>
                    <a:pt x="17353" y="0"/>
                  </a:moveTo>
                  <a:lnTo>
                    <a:pt x="1" y="10018"/>
                  </a:lnTo>
                  <a:lnTo>
                    <a:pt x="14" y="14826"/>
                  </a:lnTo>
                  <a:lnTo>
                    <a:pt x="6320" y="11186"/>
                  </a:lnTo>
                  <a:lnTo>
                    <a:pt x="6375" y="30091"/>
                  </a:lnTo>
                  <a:lnTo>
                    <a:pt x="11142" y="27338"/>
                  </a:lnTo>
                  <a:lnTo>
                    <a:pt x="11089" y="8433"/>
                  </a:lnTo>
                  <a:lnTo>
                    <a:pt x="17366" y="4808"/>
                  </a:lnTo>
                  <a:lnTo>
                    <a:pt x="17353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3772600" y="3155138"/>
              <a:ext cx="329850" cy="310275"/>
            </a:xfrm>
            <a:custGeom>
              <a:avLst/>
              <a:gdLst/>
              <a:ahLst/>
              <a:cxnLst/>
              <a:rect l="l" t="t" r="r" b="b"/>
              <a:pathLst>
                <a:path w="13194" h="12411" extrusionOk="0">
                  <a:moveTo>
                    <a:pt x="0" y="0"/>
                  </a:moveTo>
                  <a:lnTo>
                    <a:pt x="43" y="4809"/>
                  </a:lnTo>
                  <a:lnTo>
                    <a:pt x="6391" y="8449"/>
                  </a:lnTo>
                  <a:lnTo>
                    <a:pt x="13193" y="12410"/>
                  </a:lnTo>
                  <a:lnTo>
                    <a:pt x="13184" y="7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4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3772600" y="2903713"/>
              <a:ext cx="763200" cy="441400"/>
            </a:xfrm>
            <a:custGeom>
              <a:avLst/>
              <a:gdLst/>
              <a:ahLst/>
              <a:cxnLst/>
              <a:rect l="l" t="t" r="r" b="b"/>
              <a:pathLst>
                <a:path w="30528" h="17656" extrusionOk="0">
                  <a:moveTo>
                    <a:pt x="17388" y="1"/>
                  </a:moveTo>
                  <a:lnTo>
                    <a:pt x="0" y="10057"/>
                  </a:lnTo>
                  <a:lnTo>
                    <a:pt x="13176" y="17655"/>
                  </a:lnTo>
                  <a:lnTo>
                    <a:pt x="30528" y="7637"/>
                  </a:lnTo>
                  <a:lnTo>
                    <a:pt x="17388" y="1"/>
                  </a:lnTo>
                  <a:close/>
                </a:path>
              </a:pathLst>
            </a:custGeom>
            <a:solidFill>
              <a:srgbClr val="368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5356625" y="1835463"/>
              <a:ext cx="774150" cy="1040100"/>
            </a:xfrm>
            <a:custGeom>
              <a:avLst/>
              <a:gdLst/>
              <a:ahLst/>
              <a:cxnLst/>
              <a:rect l="l" t="t" r="r" b="b"/>
              <a:pathLst>
                <a:path w="30966" h="41604" extrusionOk="0">
                  <a:moveTo>
                    <a:pt x="13206" y="1"/>
                  </a:moveTo>
                  <a:lnTo>
                    <a:pt x="67" y="7637"/>
                  </a:lnTo>
                  <a:lnTo>
                    <a:pt x="0" y="31350"/>
                  </a:lnTo>
                  <a:lnTo>
                    <a:pt x="4766" y="34103"/>
                  </a:lnTo>
                  <a:lnTo>
                    <a:pt x="13021" y="29305"/>
                  </a:lnTo>
                  <a:lnTo>
                    <a:pt x="12993" y="38853"/>
                  </a:lnTo>
                  <a:lnTo>
                    <a:pt x="17760" y="41604"/>
                  </a:lnTo>
                  <a:lnTo>
                    <a:pt x="30899" y="33968"/>
                  </a:lnTo>
                  <a:lnTo>
                    <a:pt x="30966" y="10254"/>
                  </a:lnTo>
                  <a:lnTo>
                    <a:pt x="26200" y="7503"/>
                  </a:lnTo>
                  <a:lnTo>
                    <a:pt x="18257" y="12118"/>
                  </a:lnTo>
                  <a:lnTo>
                    <a:pt x="17947" y="11939"/>
                  </a:lnTo>
                  <a:lnTo>
                    <a:pt x="17973" y="2753"/>
                  </a:lnTo>
                  <a:lnTo>
                    <a:pt x="13206" y="1"/>
                  </a:ln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5475775" y="2445038"/>
              <a:ext cx="206375" cy="243000"/>
            </a:xfrm>
            <a:custGeom>
              <a:avLst/>
              <a:gdLst/>
              <a:ahLst/>
              <a:cxnLst/>
              <a:rect l="l" t="t" r="r" b="b"/>
              <a:pathLst>
                <a:path w="8255" h="9720" extrusionOk="0">
                  <a:moveTo>
                    <a:pt x="28" y="0"/>
                  </a:moveTo>
                  <a:lnTo>
                    <a:pt x="0" y="9720"/>
                  </a:lnTo>
                  <a:lnTo>
                    <a:pt x="0" y="9720"/>
                  </a:lnTo>
                  <a:lnTo>
                    <a:pt x="8255" y="4922"/>
                  </a:lnTo>
                  <a:lnTo>
                    <a:pt x="8255" y="475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5358300" y="1835463"/>
              <a:ext cx="447650" cy="259750"/>
            </a:xfrm>
            <a:custGeom>
              <a:avLst/>
              <a:gdLst/>
              <a:ahLst/>
              <a:cxnLst/>
              <a:rect l="l" t="t" r="r" b="b"/>
              <a:pathLst>
                <a:path w="17906" h="10390" extrusionOk="0">
                  <a:moveTo>
                    <a:pt x="13139" y="1"/>
                  </a:moveTo>
                  <a:lnTo>
                    <a:pt x="0" y="7637"/>
                  </a:lnTo>
                  <a:lnTo>
                    <a:pt x="4766" y="10389"/>
                  </a:lnTo>
                  <a:lnTo>
                    <a:pt x="17906" y="2753"/>
                  </a:lnTo>
                  <a:lnTo>
                    <a:pt x="13139" y="1"/>
                  </a:ln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5476800" y="1904263"/>
              <a:ext cx="329150" cy="420575"/>
            </a:xfrm>
            <a:custGeom>
              <a:avLst/>
              <a:gdLst/>
              <a:ahLst/>
              <a:cxnLst/>
              <a:rect l="l" t="t" r="r" b="b"/>
              <a:pathLst>
                <a:path w="13166" h="16823" extrusionOk="0">
                  <a:moveTo>
                    <a:pt x="13166" y="1"/>
                  </a:moveTo>
                  <a:lnTo>
                    <a:pt x="26" y="7637"/>
                  </a:lnTo>
                  <a:lnTo>
                    <a:pt x="0" y="16823"/>
                  </a:lnTo>
                  <a:lnTo>
                    <a:pt x="13140" y="9187"/>
                  </a:lnTo>
                  <a:lnTo>
                    <a:pt x="13166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5476800" y="2133913"/>
              <a:ext cx="336275" cy="309650"/>
            </a:xfrm>
            <a:custGeom>
              <a:avLst/>
              <a:gdLst/>
              <a:ahLst/>
              <a:cxnLst/>
              <a:rect l="l" t="t" r="r" b="b"/>
              <a:pathLst>
                <a:path w="13451" h="12386" extrusionOk="0">
                  <a:moveTo>
                    <a:pt x="13140" y="1"/>
                  </a:moveTo>
                  <a:lnTo>
                    <a:pt x="0" y="7637"/>
                  </a:lnTo>
                  <a:lnTo>
                    <a:pt x="8227" y="12386"/>
                  </a:lnTo>
                  <a:lnTo>
                    <a:pt x="8253" y="3200"/>
                  </a:lnTo>
                  <a:lnTo>
                    <a:pt x="13450" y="180"/>
                  </a:lnTo>
                  <a:lnTo>
                    <a:pt x="13140" y="1"/>
                  </a:ln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5356625" y="2026363"/>
              <a:ext cx="445675" cy="849200"/>
            </a:xfrm>
            <a:custGeom>
              <a:avLst/>
              <a:gdLst/>
              <a:ahLst/>
              <a:cxnLst/>
              <a:rect l="l" t="t" r="r" b="b"/>
              <a:pathLst>
                <a:path w="17827" h="33968" extrusionOk="0">
                  <a:moveTo>
                    <a:pt x="67" y="1"/>
                  </a:moveTo>
                  <a:lnTo>
                    <a:pt x="0" y="23714"/>
                  </a:lnTo>
                  <a:lnTo>
                    <a:pt x="4766" y="26467"/>
                  </a:lnTo>
                  <a:lnTo>
                    <a:pt x="4794" y="16747"/>
                  </a:lnTo>
                  <a:lnTo>
                    <a:pt x="13021" y="21497"/>
                  </a:lnTo>
                  <a:lnTo>
                    <a:pt x="13021" y="21669"/>
                  </a:lnTo>
                  <a:lnTo>
                    <a:pt x="12993" y="31217"/>
                  </a:lnTo>
                  <a:lnTo>
                    <a:pt x="17760" y="33968"/>
                  </a:lnTo>
                  <a:lnTo>
                    <a:pt x="17826" y="10254"/>
                  </a:lnTo>
                  <a:lnTo>
                    <a:pt x="13060" y="7502"/>
                  </a:lnTo>
                  <a:lnTo>
                    <a:pt x="13034" y="16688"/>
                  </a:lnTo>
                  <a:lnTo>
                    <a:pt x="4807" y="11939"/>
                  </a:lnTo>
                  <a:lnTo>
                    <a:pt x="4833" y="2753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37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5800600" y="2091813"/>
              <a:ext cx="330175" cy="783750"/>
            </a:xfrm>
            <a:custGeom>
              <a:avLst/>
              <a:gdLst/>
              <a:ahLst/>
              <a:cxnLst/>
              <a:rect l="l" t="t" r="r" b="b"/>
              <a:pathLst>
                <a:path w="13207" h="31350" extrusionOk="0">
                  <a:moveTo>
                    <a:pt x="13207" y="0"/>
                  </a:moveTo>
                  <a:lnTo>
                    <a:pt x="67" y="7636"/>
                  </a:lnTo>
                  <a:lnTo>
                    <a:pt x="1" y="31350"/>
                  </a:lnTo>
                  <a:lnTo>
                    <a:pt x="1" y="31350"/>
                  </a:lnTo>
                  <a:lnTo>
                    <a:pt x="13140" y="23714"/>
                  </a:lnTo>
                  <a:lnTo>
                    <a:pt x="13207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5683125" y="2023038"/>
              <a:ext cx="447650" cy="259700"/>
            </a:xfrm>
            <a:custGeom>
              <a:avLst/>
              <a:gdLst/>
              <a:ahLst/>
              <a:cxnLst/>
              <a:rect l="l" t="t" r="r" b="b"/>
              <a:pathLst>
                <a:path w="17906" h="10388" extrusionOk="0">
                  <a:moveTo>
                    <a:pt x="13140" y="0"/>
                  </a:moveTo>
                  <a:lnTo>
                    <a:pt x="5197" y="4615"/>
                  </a:lnTo>
                  <a:lnTo>
                    <a:pt x="0" y="7635"/>
                  </a:lnTo>
                  <a:lnTo>
                    <a:pt x="4766" y="10387"/>
                  </a:lnTo>
                  <a:lnTo>
                    <a:pt x="17906" y="2751"/>
                  </a:lnTo>
                  <a:lnTo>
                    <a:pt x="13140" y="0"/>
                  </a:ln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2028900" y="2903413"/>
              <a:ext cx="75825" cy="143175"/>
            </a:xfrm>
            <a:custGeom>
              <a:avLst/>
              <a:gdLst/>
              <a:ahLst/>
              <a:cxnLst/>
              <a:rect l="l" t="t" r="r" b="b"/>
              <a:pathLst>
                <a:path w="3033" h="5727" extrusionOk="0">
                  <a:moveTo>
                    <a:pt x="3032" y="1"/>
                  </a:moveTo>
                  <a:lnTo>
                    <a:pt x="0" y="1751"/>
                  </a:lnTo>
                  <a:lnTo>
                    <a:pt x="0" y="5727"/>
                  </a:lnTo>
                  <a:lnTo>
                    <a:pt x="3032" y="3977"/>
                  </a:lnTo>
                  <a:lnTo>
                    <a:pt x="3032" y="1"/>
                  </a:ln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1953075" y="2903413"/>
              <a:ext cx="75850" cy="143175"/>
            </a:xfrm>
            <a:custGeom>
              <a:avLst/>
              <a:gdLst/>
              <a:ahLst/>
              <a:cxnLst/>
              <a:rect l="l" t="t" r="r" b="b"/>
              <a:pathLst>
                <a:path w="3034" h="5727" extrusionOk="0">
                  <a:moveTo>
                    <a:pt x="1" y="1"/>
                  </a:moveTo>
                  <a:lnTo>
                    <a:pt x="1" y="3977"/>
                  </a:lnTo>
                  <a:lnTo>
                    <a:pt x="3033" y="5727"/>
                  </a:lnTo>
                  <a:lnTo>
                    <a:pt x="3033" y="17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028900" y="2833213"/>
              <a:ext cx="75825" cy="113975"/>
            </a:xfrm>
            <a:custGeom>
              <a:avLst/>
              <a:gdLst/>
              <a:ahLst/>
              <a:cxnLst/>
              <a:rect l="l" t="t" r="r" b="b"/>
              <a:pathLst>
                <a:path w="3033" h="4559" extrusionOk="0">
                  <a:moveTo>
                    <a:pt x="3032" y="1"/>
                  </a:moveTo>
                  <a:lnTo>
                    <a:pt x="0" y="1751"/>
                  </a:lnTo>
                  <a:lnTo>
                    <a:pt x="0" y="4559"/>
                  </a:lnTo>
                  <a:lnTo>
                    <a:pt x="3032" y="2809"/>
                  </a:lnTo>
                  <a:lnTo>
                    <a:pt x="3032" y="1"/>
                  </a:ln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1953075" y="2833213"/>
              <a:ext cx="75850" cy="113975"/>
            </a:xfrm>
            <a:custGeom>
              <a:avLst/>
              <a:gdLst/>
              <a:ahLst/>
              <a:cxnLst/>
              <a:rect l="l" t="t" r="r" b="b"/>
              <a:pathLst>
                <a:path w="3034" h="4559" extrusionOk="0">
                  <a:moveTo>
                    <a:pt x="1" y="1"/>
                  </a:moveTo>
                  <a:lnTo>
                    <a:pt x="1" y="2809"/>
                  </a:lnTo>
                  <a:lnTo>
                    <a:pt x="3033" y="4559"/>
                  </a:lnTo>
                  <a:lnTo>
                    <a:pt x="3033" y="17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028900" y="2782863"/>
              <a:ext cx="75825" cy="94125"/>
            </a:xfrm>
            <a:custGeom>
              <a:avLst/>
              <a:gdLst/>
              <a:ahLst/>
              <a:cxnLst/>
              <a:rect l="l" t="t" r="r" b="b"/>
              <a:pathLst>
                <a:path w="3033" h="3765" extrusionOk="0">
                  <a:moveTo>
                    <a:pt x="3032" y="1"/>
                  </a:moveTo>
                  <a:lnTo>
                    <a:pt x="0" y="1751"/>
                  </a:lnTo>
                  <a:lnTo>
                    <a:pt x="0" y="3765"/>
                  </a:lnTo>
                  <a:lnTo>
                    <a:pt x="3032" y="2015"/>
                  </a:lnTo>
                  <a:lnTo>
                    <a:pt x="3032" y="1"/>
                  </a:lnTo>
                  <a:close/>
                </a:path>
              </a:pathLst>
            </a:custGeom>
            <a:solidFill>
              <a:srgbClr val="1E25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1953075" y="2782863"/>
              <a:ext cx="75850" cy="94125"/>
            </a:xfrm>
            <a:custGeom>
              <a:avLst/>
              <a:gdLst/>
              <a:ahLst/>
              <a:cxnLst/>
              <a:rect l="l" t="t" r="r" b="b"/>
              <a:pathLst>
                <a:path w="3034" h="3765" extrusionOk="0">
                  <a:moveTo>
                    <a:pt x="1" y="1"/>
                  </a:moveTo>
                  <a:lnTo>
                    <a:pt x="1" y="2015"/>
                  </a:lnTo>
                  <a:lnTo>
                    <a:pt x="3033" y="3765"/>
                  </a:lnTo>
                  <a:lnTo>
                    <a:pt x="3033" y="17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72A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1953075" y="2739088"/>
              <a:ext cx="151650" cy="87550"/>
            </a:xfrm>
            <a:custGeom>
              <a:avLst/>
              <a:gdLst/>
              <a:ahLst/>
              <a:cxnLst/>
              <a:rect l="l" t="t" r="r" b="b"/>
              <a:pathLst>
                <a:path w="6066" h="3502" extrusionOk="0">
                  <a:moveTo>
                    <a:pt x="3033" y="0"/>
                  </a:moveTo>
                  <a:lnTo>
                    <a:pt x="1" y="1752"/>
                  </a:lnTo>
                  <a:lnTo>
                    <a:pt x="3033" y="3502"/>
                  </a:lnTo>
                  <a:lnTo>
                    <a:pt x="6065" y="1752"/>
                  </a:lnTo>
                  <a:lnTo>
                    <a:pt x="3033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2940800" y="1613763"/>
              <a:ext cx="192475" cy="178275"/>
            </a:xfrm>
            <a:custGeom>
              <a:avLst/>
              <a:gdLst/>
              <a:ahLst/>
              <a:cxnLst/>
              <a:rect l="l" t="t" r="r" b="b"/>
              <a:pathLst>
                <a:path w="7699" h="7131" extrusionOk="0">
                  <a:moveTo>
                    <a:pt x="4622" y="0"/>
                  </a:moveTo>
                  <a:lnTo>
                    <a:pt x="0" y="2685"/>
                  </a:lnTo>
                  <a:lnTo>
                    <a:pt x="7699" y="7131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368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2938950" y="1347513"/>
              <a:ext cx="116300" cy="332750"/>
            </a:xfrm>
            <a:custGeom>
              <a:avLst/>
              <a:gdLst/>
              <a:ahLst/>
              <a:cxnLst/>
              <a:rect l="l" t="t" r="r" b="b"/>
              <a:pathLst>
                <a:path w="4652" h="13310" extrusionOk="0">
                  <a:moveTo>
                    <a:pt x="187" y="0"/>
                  </a:moveTo>
                  <a:lnTo>
                    <a:pt x="0" y="13309"/>
                  </a:lnTo>
                  <a:lnTo>
                    <a:pt x="4651" y="10675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2827150" y="874063"/>
              <a:ext cx="512275" cy="1181225"/>
            </a:xfrm>
            <a:custGeom>
              <a:avLst/>
              <a:gdLst/>
              <a:ahLst/>
              <a:cxnLst/>
              <a:rect l="l" t="t" r="r" b="b"/>
              <a:pathLst>
                <a:path w="20491" h="47249" extrusionOk="0">
                  <a:moveTo>
                    <a:pt x="4585" y="18964"/>
                  </a:moveTo>
                  <a:lnTo>
                    <a:pt x="9168" y="29588"/>
                  </a:lnTo>
                  <a:lnTo>
                    <a:pt x="12245" y="36719"/>
                  </a:lnTo>
                  <a:lnTo>
                    <a:pt x="4546" y="32273"/>
                  </a:lnTo>
                  <a:lnTo>
                    <a:pt x="4585" y="18964"/>
                  </a:lnTo>
                  <a:close/>
                  <a:moveTo>
                    <a:pt x="102" y="1"/>
                  </a:moveTo>
                  <a:lnTo>
                    <a:pt x="1" y="35420"/>
                  </a:lnTo>
                  <a:lnTo>
                    <a:pt x="20490" y="4724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0D4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2829700" y="790038"/>
              <a:ext cx="654300" cy="1265275"/>
            </a:xfrm>
            <a:custGeom>
              <a:avLst/>
              <a:gdLst/>
              <a:ahLst/>
              <a:cxnLst/>
              <a:rect l="l" t="t" r="r" b="b"/>
              <a:pathLst>
                <a:path w="26172" h="50611" extrusionOk="0">
                  <a:moveTo>
                    <a:pt x="5783" y="0"/>
                  </a:moveTo>
                  <a:lnTo>
                    <a:pt x="0" y="3362"/>
                  </a:lnTo>
                  <a:lnTo>
                    <a:pt x="20388" y="50611"/>
                  </a:lnTo>
                  <a:lnTo>
                    <a:pt x="26171" y="47249"/>
                  </a:lnTo>
                  <a:lnTo>
                    <a:pt x="5783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2841575" y="1017913"/>
              <a:ext cx="27575" cy="23400"/>
            </a:xfrm>
            <a:custGeom>
              <a:avLst/>
              <a:gdLst/>
              <a:ahLst/>
              <a:cxnLst/>
              <a:rect l="l" t="t" r="r" b="b"/>
              <a:pathLst>
                <a:path w="1103" h="936" extrusionOk="0">
                  <a:moveTo>
                    <a:pt x="1" y="0"/>
                  </a:moveTo>
                  <a:lnTo>
                    <a:pt x="1" y="300"/>
                  </a:lnTo>
                  <a:lnTo>
                    <a:pt x="1101" y="936"/>
                  </a:lnTo>
                  <a:lnTo>
                    <a:pt x="1102" y="6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2841625" y="999463"/>
              <a:ext cx="39525" cy="30250"/>
            </a:xfrm>
            <a:custGeom>
              <a:avLst/>
              <a:gdLst/>
              <a:ahLst/>
              <a:cxnLst/>
              <a:rect l="l" t="t" r="r" b="b"/>
              <a:pathLst>
                <a:path w="1581" h="1210" extrusionOk="0">
                  <a:moveTo>
                    <a:pt x="1" y="0"/>
                  </a:moveTo>
                  <a:lnTo>
                    <a:pt x="0" y="297"/>
                  </a:lnTo>
                  <a:lnTo>
                    <a:pt x="1579" y="1209"/>
                  </a:lnTo>
                  <a:lnTo>
                    <a:pt x="1581" y="9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2841525" y="1036438"/>
              <a:ext cx="27550" cy="23325"/>
            </a:xfrm>
            <a:custGeom>
              <a:avLst/>
              <a:gdLst/>
              <a:ahLst/>
              <a:cxnLst/>
              <a:rect l="l" t="t" r="r" b="b"/>
              <a:pathLst>
                <a:path w="1102" h="933" extrusionOk="0">
                  <a:moveTo>
                    <a:pt x="0" y="0"/>
                  </a:moveTo>
                  <a:lnTo>
                    <a:pt x="0" y="297"/>
                  </a:lnTo>
                  <a:lnTo>
                    <a:pt x="1100" y="933"/>
                  </a:lnTo>
                  <a:lnTo>
                    <a:pt x="1102" y="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2841375" y="1091913"/>
              <a:ext cx="39500" cy="30250"/>
            </a:xfrm>
            <a:custGeom>
              <a:avLst/>
              <a:gdLst/>
              <a:ahLst/>
              <a:cxnLst/>
              <a:rect l="l" t="t" r="r" b="b"/>
              <a:pathLst>
                <a:path w="1580" h="1210" extrusionOk="0">
                  <a:moveTo>
                    <a:pt x="0" y="1"/>
                  </a:moveTo>
                  <a:lnTo>
                    <a:pt x="0" y="298"/>
                  </a:lnTo>
                  <a:lnTo>
                    <a:pt x="1578" y="1210"/>
                  </a:lnTo>
                  <a:lnTo>
                    <a:pt x="1579" y="9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2841400" y="1073413"/>
              <a:ext cx="27550" cy="23325"/>
            </a:xfrm>
            <a:custGeom>
              <a:avLst/>
              <a:gdLst/>
              <a:ahLst/>
              <a:cxnLst/>
              <a:rect l="l" t="t" r="r" b="b"/>
              <a:pathLst>
                <a:path w="1102" h="933" extrusionOk="0">
                  <a:moveTo>
                    <a:pt x="2" y="0"/>
                  </a:moveTo>
                  <a:lnTo>
                    <a:pt x="0" y="297"/>
                  </a:lnTo>
                  <a:lnTo>
                    <a:pt x="1102" y="933"/>
                  </a:lnTo>
                  <a:lnTo>
                    <a:pt x="1102" y="63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2841450" y="1054938"/>
              <a:ext cx="27575" cy="23350"/>
            </a:xfrm>
            <a:custGeom>
              <a:avLst/>
              <a:gdLst/>
              <a:ahLst/>
              <a:cxnLst/>
              <a:rect l="l" t="t" r="r" b="b"/>
              <a:pathLst>
                <a:path w="1103" h="934" extrusionOk="0">
                  <a:moveTo>
                    <a:pt x="2" y="1"/>
                  </a:moveTo>
                  <a:lnTo>
                    <a:pt x="1" y="298"/>
                  </a:lnTo>
                  <a:lnTo>
                    <a:pt x="1101" y="933"/>
                  </a:lnTo>
                  <a:lnTo>
                    <a:pt x="1102" y="63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2841300" y="1110438"/>
              <a:ext cx="27550" cy="23350"/>
            </a:xfrm>
            <a:custGeom>
              <a:avLst/>
              <a:gdLst/>
              <a:ahLst/>
              <a:cxnLst/>
              <a:rect l="l" t="t" r="r" b="b"/>
              <a:pathLst>
                <a:path w="1102" h="934" extrusionOk="0">
                  <a:moveTo>
                    <a:pt x="2" y="0"/>
                  </a:moveTo>
                  <a:lnTo>
                    <a:pt x="1" y="298"/>
                  </a:lnTo>
                  <a:lnTo>
                    <a:pt x="1101" y="933"/>
                  </a:lnTo>
                  <a:lnTo>
                    <a:pt x="1102" y="63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2841250" y="1128888"/>
              <a:ext cx="27550" cy="23350"/>
            </a:xfrm>
            <a:custGeom>
              <a:avLst/>
              <a:gdLst/>
              <a:ahLst/>
              <a:cxnLst/>
              <a:rect l="l" t="t" r="r" b="b"/>
              <a:pathLst>
                <a:path w="1102" h="934" extrusionOk="0">
                  <a:moveTo>
                    <a:pt x="2" y="1"/>
                  </a:moveTo>
                  <a:lnTo>
                    <a:pt x="0" y="298"/>
                  </a:lnTo>
                  <a:lnTo>
                    <a:pt x="1101" y="933"/>
                  </a:lnTo>
                  <a:lnTo>
                    <a:pt x="1101" y="63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2840875" y="1258388"/>
              <a:ext cx="27550" cy="23350"/>
            </a:xfrm>
            <a:custGeom>
              <a:avLst/>
              <a:gdLst/>
              <a:ahLst/>
              <a:cxnLst/>
              <a:rect l="l" t="t" r="r" b="b"/>
              <a:pathLst>
                <a:path w="1102" h="934" extrusionOk="0">
                  <a:moveTo>
                    <a:pt x="2" y="1"/>
                  </a:moveTo>
                  <a:lnTo>
                    <a:pt x="0" y="298"/>
                  </a:lnTo>
                  <a:lnTo>
                    <a:pt x="1102" y="933"/>
                  </a:lnTo>
                  <a:lnTo>
                    <a:pt x="1102" y="63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2840925" y="1239863"/>
              <a:ext cx="27575" cy="23350"/>
            </a:xfrm>
            <a:custGeom>
              <a:avLst/>
              <a:gdLst/>
              <a:ahLst/>
              <a:cxnLst/>
              <a:rect l="l" t="t" r="r" b="b"/>
              <a:pathLst>
                <a:path w="1103" h="934" extrusionOk="0">
                  <a:moveTo>
                    <a:pt x="2" y="1"/>
                  </a:moveTo>
                  <a:lnTo>
                    <a:pt x="1" y="298"/>
                  </a:lnTo>
                  <a:lnTo>
                    <a:pt x="1102" y="934"/>
                  </a:lnTo>
                  <a:lnTo>
                    <a:pt x="1102" y="63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2841000" y="1221388"/>
              <a:ext cx="27550" cy="23375"/>
            </a:xfrm>
            <a:custGeom>
              <a:avLst/>
              <a:gdLst/>
              <a:ahLst/>
              <a:cxnLst/>
              <a:rect l="l" t="t" r="r" b="b"/>
              <a:pathLst>
                <a:path w="1102" h="935" extrusionOk="0">
                  <a:moveTo>
                    <a:pt x="2" y="0"/>
                  </a:moveTo>
                  <a:lnTo>
                    <a:pt x="0" y="299"/>
                  </a:lnTo>
                  <a:lnTo>
                    <a:pt x="1100" y="934"/>
                  </a:lnTo>
                  <a:lnTo>
                    <a:pt x="1102" y="63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2841050" y="1202888"/>
              <a:ext cx="27525" cy="23350"/>
            </a:xfrm>
            <a:custGeom>
              <a:avLst/>
              <a:gdLst/>
              <a:ahLst/>
              <a:cxnLst/>
              <a:rect l="l" t="t" r="r" b="b"/>
              <a:pathLst>
                <a:path w="1101" h="934" extrusionOk="0">
                  <a:moveTo>
                    <a:pt x="1" y="1"/>
                  </a:moveTo>
                  <a:lnTo>
                    <a:pt x="1" y="298"/>
                  </a:lnTo>
                  <a:lnTo>
                    <a:pt x="1101" y="934"/>
                  </a:lnTo>
                  <a:lnTo>
                    <a:pt x="1101" y="6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2841100" y="1184413"/>
              <a:ext cx="39525" cy="30225"/>
            </a:xfrm>
            <a:custGeom>
              <a:avLst/>
              <a:gdLst/>
              <a:ahLst/>
              <a:cxnLst/>
              <a:rect l="l" t="t" r="r" b="b"/>
              <a:pathLst>
                <a:path w="1581" h="1209" extrusionOk="0">
                  <a:moveTo>
                    <a:pt x="1" y="1"/>
                  </a:moveTo>
                  <a:lnTo>
                    <a:pt x="0" y="297"/>
                  </a:lnTo>
                  <a:lnTo>
                    <a:pt x="1579" y="1208"/>
                  </a:lnTo>
                  <a:lnTo>
                    <a:pt x="1581" y="9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2841150" y="1165938"/>
              <a:ext cx="27550" cy="23325"/>
            </a:xfrm>
            <a:custGeom>
              <a:avLst/>
              <a:gdLst/>
              <a:ahLst/>
              <a:cxnLst/>
              <a:rect l="l" t="t" r="r" b="b"/>
              <a:pathLst>
                <a:path w="1102" h="933" extrusionOk="0">
                  <a:moveTo>
                    <a:pt x="2" y="0"/>
                  </a:moveTo>
                  <a:lnTo>
                    <a:pt x="1" y="297"/>
                  </a:lnTo>
                  <a:lnTo>
                    <a:pt x="1100" y="933"/>
                  </a:lnTo>
                  <a:lnTo>
                    <a:pt x="1102" y="63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2841225" y="1147413"/>
              <a:ext cx="27550" cy="23350"/>
            </a:xfrm>
            <a:custGeom>
              <a:avLst/>
              <a:gdLst/>
              <a:ahLst/>
              <a:cxnLst/>
              <a:rect l="l" t="t" r="r" b="b"/>
              <a:pathLst>
                <a:path w="1102" h="934" extrusionOk="0">
                  <a:moveTo>
                    <a:pt x="0" y="0"/>
                  </a:moveTo>
                  <a:lnTo>
                    <a:pt x="0" y="298"/>
                  </a:lnTo>
                  <a:lnTo>
                    <a:pt x="1100" y="933"/>
                  </a:lnTo>
                  <a:lnTo>
                    <a:pt x="1101" y="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2840850" y="1276888"/>
              <a:ext cx="39500" cy="30275"/>
            </a:xfrm>
            <a:custGeom>
              <a:avLst/>
              <a:gdLst/>
              <a:ahLst/>
              <a:cxnLst/>
              <a:rect l="l" t="t" r="r" b="b"/>
              <a:pathLst>
                <a:path w="1580" h="1211" extrusionOk="0">
                  <a:moveTo>
                    <a:pt x="0" y="0"/>
                  </a:moveTo>
                  <a:lnTo>
                    <a:pt x="0" y="299"/>
                  </a:lnTo>
                  <a:lnTo>
                    <a:pt x="1578" y="1210"/>
                  </a:lnTo>
                  <a:lnTo>
                    <a:pt x="1579" y="9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2840775" y="1295363"/>
              <a:ext cx="27550" cy="23350"/>
            </a:xfrm>
            <a:custGeom>
              <a:avLst/>
              <a:gdLst/>
              <a:ahLst/>
              <a:cxnLst/>
              <a:rect l="l" t="t" r="r" b="b"/>
              <a:pathLst>
                <a:path w="1102" h="934" extrusionOk="0">
                  <a:moveTo>
                    <a:pt x="2" y="1"/>
                  </a:moveTo>
                  <a:lnTo>
                    <a:pt x="1" y="298"/>
                  </a:lnTo>
                  <a:lnTo>
                    <a:pt x="1101" y="933"/>
                  </a:lnTo>
                  <a:lnTo>
                    <a:pt x="1102" y="63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2840675" y="1332363"/>
              <a:ext cx="27575" cy="23375"/>
            </a:xfrm>
            <a:custGeom>
              <a:avLst/>
              <a:gdLst/>
              <a:ahLst/>
              <a:cxnLst/>
              <a:rect l="l" t="t" r="r" b="b"/>
              <a:pathLst>
                <a:path w="1103" h="935" extrusionOk="0">
                  <a:moveTo>
                    <a:pt x="1" y="1"/>
                  </a:moveTo>
                  <a:lnTo>
                    <a:pt x="1" y="299"/>
                  </a:lnTo>
                  <a:lnTo>
                    <a:pt x="1101" y="935"/>
                  </a:lnTo>
                  <a:lnTo>
                    <a:pt x="1102" y="6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2840725" y="1313888"/>
              <a:ext cx="27550" cy="23325"/>
            </a:xfrm>
            <a:custGeom>
              <a:avLst/>
              <a:gdLst/>
              <a:ahLst/>
              <a:cxnLst/>
              <a:rect l="l" t="t" r="r" b="b"/>
              <a:pathLst>
                <a:path w="1102" h="933" extrusionOk="0">
                  <a:moveTo>
                    <a:pt x="1" y="0"/>
                  </a:moveTo>
                  <a:lnTo>
                    <a:pt x="0" y="297"/>
                  </a:lnTo>
                  <a:lnTo>
                    <a:pt x="1101" y="933"/>
                  </a:lnTo>
                  <a:lnTo>
                    <a:pt x="1101" y="6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3"/>
            <p:cNvSpPr/>
            <p:nvPr/>
          </p:nvSpPr>
          <p:spPr>
            <a:xfrm>
              <a:off x="2840575" y="1369363"/>
              <a:ext cx="39525" cy="30250"/>
            </a:xfrm>
            <a:custGeom>
              <a:avLst/>
              <a:gdLst/>
              <a:ahLst/>
              <a:cxnLst/>
              <a:rect l="l" t="t" r="r" b="b"/>
              <a:pathLst>
                <a:path w="1581" h="1210" extrusionOk="0">
                  <a:moveTo>
                    <a:pt x="1" y="1"/>
                  </a:moveTo>
                  <a:lnTo>
                    <a:pt x="0" y="298"/>
                  </a:lnTo>
                  <a:lnTo>
                    <a:pt x="1579" y="1210"/>
                  </a:lnTo>
                  <a:lnTo>
                    <a:pt x="1581" y="9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3"/>
            <p:cNvSpPr/>
            <p:nvPr/>
          </p:nvSpPr>
          <p:spPr>
            <a:xfrm>
              <a:off x="2840625" y="1350863"/>
              <a:ext cx="27550" cy="23325"/>
            </a:xfrm>
            <a:custGeom>
              <a:avLst/>
              <a:gdLst/>
              <a:ahLst/>
              <a:cxnLst/>
              <a:rect l="l" t="t" r="r" b="b"/>
              <a:pathLst>
                <a:path w="1102" h="933" extrusionOk="0">
                  <a:moveTo>
                    <a:pt x="2" y="0"/>
                  </a:moveTo>
                  <a:lnTo>
                    <a:pt x="1" y="297"/>
                  </a:lnTo>
                  <a:lnTo>
                    <a:pt x="1100" y="933"/>
                  </a:lnTo>
                  <a:lnTo>
                    <a:pt x="1102" y="63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2840475" y="1406363"/>
              <a:ext cx="27550" cy="23325"/>
            </a:xfrm>
            <a:custGeom>
              <a:avLst/>
              <a:gdLst/>
              <a:ahLst/>
              <a:cxnLst/>
              <a:rect l="l" t="t" r="r" b="b"/>
              <a:pathLst>
                <a:path w="1102" h="933" extrusionOk="0">
                  <a:moveTo>
                    <a:pt x="2" y="1"/>
                  </a:moveTo>
                  <a:lnTo>
                    <a:pt x="0" y="297"/>
                  </a:lnTo>
                  <a:lnTo>
                    <a:pt x="1100" y="932"/>
                  </a:lnTo>
                  <a:lnTo>
                    <a:pt x="1101" y="63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2840525" y="1387863"/>
              <a:ext cx="27550" cy="23300"/>
            </a:xfrm>
            <a:custGeom>
              <a:avLst/>
              <a:gdLst/>
              <a:ahLst/>
              <a:cxnLst/>
              <a:rect l="l" t="t" r="r" b="b"/>
              <a:pathLst>
                <a:path w="1102" h="932" extrusionOk="0">
                  <a:moveTo>
                    <a:pt x="1" y="0"/>
                  </a:moveTo>
                  <a:lnTo>
                    <a:pt x="1" y="296"/>
                  </a:lnTo>
                  <a:lnTo>
                    <a:pt x="1101" y="932"/>
                  </a:lnTo>
                  <a:lnTo>
                    <a:pt x="1102" y="6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2840375" y="1443338"/>
              <a:ext cx="27550" cy="23325"/>
            </a:xfrm>
            <a:custGeom>
              <a:avLst/>
              <a:gdLst/>
              <a:ahLst/>
              <a:cxnLst/>
              <a:rect l="l" t="t" r="r" b="b"/>
              <a:pathLst>
                <a:path w="1102" h="933" extrusionOk="0">
                  <a:moveTo>
                    <a:pt x="1" y="1"/>
                  </a:moveTo>
                  <a:lnTo>
                    <a:pt x="1" y="297"/>
                  </a:lnTo>
                  <a:lnTo>
                    <a:pt x="1100" y="932"/>
                  </a:lnTo>
                  <a:lnTo>
                    <a:pt x="1102" y="6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2840400" y="1424863"/>
              <a:ext cx="27550" cy="23350"/>
            </a:xfrm>
            <a:custGeom>
              <a:avLst/>
              <a:gdLst/>
              <a:ahLst/>
              <a:cxnLst/>
              <a:rect l="l" t="t" r="r" b="b"/>
              <a:pathLst>
                <a:path w="1102" h="934" extrusionOk="0">
                  <a:moveTo>
                    <a:pt x="2" y="0"/>
                  </a:moveTo>
                  <a:lnTo>
                    <a:pt x="1" y="298"/>
                  </a:lnTo>
                  <a:lnTo>
                    <a:pt x="1102" y="933"/>
                  </a:lnTo>
                  <a:lnTo>
                    <a:pt x="1102" y="63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2840250" y="1480363"/>
              <a:ext cx="27550" cy="23325"/>
            </a:xfrm>
            <a:custGeom>
              <a:avLst/>
              <a:gdLst/>
              <a:ahLst/>
              <a:cxnLst/>
              <a:rect l="l" t="t" r="r" b="b"/>
              <a:pathLst>
                <a:path w="1102" h="933" extrusionOk="0">
                  <a:moveTo>
                    <a:pt x="2" y="0"/>
                  </a:moveTo>
                  <a:lnTo>
                    <a:pt x="1" y="297"/>
                  </a:lnTo>
                  <a:lnTo>
                    <a:pt x="1101" y="933"/>
                  </a:lnTo>
                  <a:lnTo>
                    <a:pt x="1102" y="63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2840325" y="1461838"/>
              <a:ext cx="39500" cy="30250"/>
            </a:xfrm>
            <a:custGeom>
              <a:avLst/>
              <a:gdLst/>
              <a:ahLst/>
              <a:cxnLst/>
              <a:rect l="l" t="t" r="r" b="b"/>
              <a:pathLst>
                <a:path w="1580" h="1210" extrusionOk="0">
                  <a:moveTo>
                    <a:pt x="0" y="0"/>
                  </a:moveTo>
                  <a:lnTo>
                    <a:pt x="0" y="298"/>
                  </a:lnTo>
                  <a:lnTo>
                    <a:pt x="1578" y="1209"/>
                  </a:lnTo>
                  <a:lnTo>
                    <a:pt x="1579" y="9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2840150" y="1517338"/>
              <a:ext cx="27575" cy="23325"/>
            </a:xfrm>
            <a:custGeom>
              <a:avLst/>
              <a:gdLst/>
              <a:ahLst/>
              <a:cxnLst/>
              <a:rect l="l" t="t" r="r" b="b"/>
              <a:pathLst>
                <a:path w="1103" h="933" extrusionOk="0">
                  <a:moveTo>
                    <a:pt x="1" y="0"/>
                  </a:moveTo>
                  <a:lnTo>
                    <a:pt x="1" y="297"/>
                  </a:lnTo>
                  <a:lnTo>
                    <a:pt x="1101" y="933"/>
                  </a:lnTo>
                  <a:lnTo>
                    <a:pt x="1102" y="6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2840200" y="1498838"/>
              <a:ext cx="27550" cy="23300"/>
            </a:xfrm>
            <a:custGeom>
              <a:avLst/>
              <a:gdLst/>
              <a:ahLst/>
              <a:cxnLst/>
              <a:rect l="l" t="t" r="r" b="b"/>
              <a:pathLst>
                <a:path w="1102" h="932" extrusionOk="0">
                  <a:moveTo>
                    <a:pt x="1" y="1"/>
                  </a:moveTo>
                  <a:lnTo>
                    <a:pt x="0" y="297"/>
                  </a:lnTo>
                  <a:lnTo>
                    <a:pt x="1101" y="932"/>
                  </a:lnTo>
                  <a:lnTo>
                    <a:pt x="1101" y="6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2840025" y="1554338"/>
              <a:ext cx="39550" cy="30200"/>
            </a:xfrm>
            <a:custGeom>
              <a:avLst/>
              <a:gdLst/>
              <a:ahLst/>
              <a:cxnLst/>
              <a:rect l="l" t="t" r="r" b="b"/>
              <a:pathLst>
                <a:path w="1582" h="1208" extrusionOk="0">
                  <a:moveTo>
                    <a:pt x="2" y="0"/>
                  </a:moveTo>
                  <a:lnTo>
                    <a:pt x="1" y="296"/>
                  </a:lnTo>
                  <a:lnTo>
                    <a:pt x="1580" y="1208"/>
                  </a:lnTo>
                  <a:lnTo>
                    <a:pt x="1581" y="91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2840100" y="1535813"/>
              <a:ext cx="27550" cy="23375"/>
            </a:xfrm>
            <a:custGeom>
              <a:avLst/>
              <a:gdLst/>
              <a:ahLst/>
              <a:cxnLst/>
              <a:rect l="l" t="t" r="r" b="b"/>
              <a:pathLst>
                <a:path w="1102" h="935" extrusionOk="0">
                  <a:moveTo>
                    <a:pt x="2" y="0"/>
                  </a:moveTo>
                  <a:lnTo>
                    <a:pt x="0" y="299"/>
                  </a:lnTo>
                  <a:lnTo>
                    <a:pt x="1100" y="934"/>
                  </a:lnTo>
                  <a:lnTo>
                    <a:pt x="1102" y="63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2840000" y="1572813"/>
              <a:ext cx="27550" cy="23350"/>
            </a:xfrm>
            <a:custGeom>
              <a:avLst/>
              <a:gdLst/>
              <a:ahLst/>
              <a:cxnLst/>
              <a:rect l="l" t="t" r="r" b="b"/>
              <a:pathLst>
                <a:path w="1102" h="934" extrusionOk="0">
                  <a:moveTo>
                    <a:pt x="1" y="1"/>
                  </a:moveTo>
                  <a:lnTo>
                    <a:pt x="1" y="298"/>
                  </a:lnTo>
                  <a:lnTo>
                    <a:pt x="1101" y="933"/>
                  </a:lnTo>
                  <a:lnTo>
                    <a:pt x="1102" y="6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2839950" y="1591313"/>
              <a:ext cx="27550" cy="23375"/>
            </a:xfrm>
            <a:custGeom>
              <a:avLst/>
              <a:gdLst/>
              <a:ahLst/>
              <a:cxnLst/>
              <a:rect l="l" t="t" r="r" b="b"/>
              <a:pathLst>
                <a:path w="1102" h="935" extrusionOk="0">
                  <a:moveTo>
                    <a:pt x="1" y="0"/>
                  </a:moveTo>
                  <a:lnTo>
                    <a:pt x="0" y="299"/>
                  </a:lnTo>
                  <a:lnTo>
                    <a:pt x="1100" y="934"/>
                  </a:lnTo>
                  <a:lnTo>
                    <a:pt x="1101" y="6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2839800" y="1646788"/>
              <a:ext cx="39500" cy="30275"/>
            </a:xfrm>
            <a:custGeom>
              <a:avLst/>
              <a:gdLst/>
              <a:ahLst/>
              <a:cxnLst/>
              <a:rect l="l" t="t" r="r" b="b"/>
              <a:pathLst>
                <a:path w="1580" h="1211" extrusionOk="0">
                  <a:moveTo>
                    <a:pt x="1" y="1"/>
                  </a:moveTo>
                  <a:lnTo>
                    <a:pt x="0" y="299"/>
                  </a:lnTo>
                  <a:lnTo>
                    <a:pt x="1579" y="1211"/>
                  </a:lnTo>
                  <a:lnTo>
                    <a:pt x="1579" y="9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2839850" y="1628338"/>
              <a:ext cx="27550" cy="23300"/>
            </a:xfrm>
            <a:custGeom>
              <a:avLst/>
              <a:gdLst/>
              <a:ahLst/>
              <a:cxnLst/>
              <a:rect l="l" t="t" r="r" b="b"/>
              <a:pathLst>
                <a:path w="1102" h="932" extrusionOk="0">
                  <a:moveTo>
                    <a:pt x="1" y="0"/>
                  </a:moveTo>
                  <a:lnTo>
                    <a:pt x="1" y="297"/>
                  </a:lnTo>
                  <a:lnTo>
                    <a:pt x="1100" y="932"/>
                  </a:lnTo>
                  <a:lnTo>
                    <a:pt x="1102" y="6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2839875" y="1609813"/>
              <a:ext cx="27550" cy="23325"/>
            </a:xfrm>
            <a:custGeom>
              <a:avLst/>
              <a:gdLst/>
              <a:ahLst/>
              <a:cxnLst/>
              <a:rect l="l" t="t" r="r" b="b"/>
              <a:pathLst>
                <a:path w="1102" h="933" extrusionOk="0">
                  <a:moveTo>
                    <a:pt x="2" y="1"/>
                  </a:moveTo>
                  <a:lnTo>
                    <a:pt x="1" y="297"/>
                  </a:lnTo>
                  <a:lnTo>
                    <a:pt x="1102" y="932"/>
                  </a:lnTo>
                  <a:lnTo>
                    <a:pt x="1102" y="63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2839700" y="1683788"/>
              <a:ext cx="27550" cy="23350"/>
            </a:xfrm>
            <a:custGeom>
              <a:avLst/>
              <a:gdLst/>
              <a:ahLst/>
              <a:cxnLst/>
              <a:rect l="l" t="t" r="r" b="b"/>
              <a:pathLst>
                <a:path w="1102" h="934" extrusionOk="0">
                  <a:moveTo>
                    <a:pt x="0" y="1"/>
                  </a:moveTo>
                  <a:lnTo>
                    <a:pt x="0" y="298"/>
                  </a:lnTo>
                  <a:lnTo>
                    <a:pt x="1100" y="934"/>
                  </a:lnTo>
                  <a:lnTo>
                    <a:pt x="1101" y="6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2839725" y="1665313"/>
              <a:ext cx="27550" cy="23300"/>
            </a:xfrm>
            <a:custGeom>
              <a:avLst/>
              <a:gdLst/>
              <a:ahLst/>
              <a:cxnLst/>
              <a:rect l="l" t="t" r="r" b="b"/>
              <a:pathLst>
                <a:path w="1102" h="932" extrusionOk="0">
                  <a:moveTo>
                    <a:pt x="2" y="0"/>
                  </a:moveTo>
                  <a:lnTo>
                    <a:pt x="1" y="296"/>
                  </a:lnTo>
                  <a:lnTo>
                    <a:pt x="1102" y="932"/>
                  </a:lnTo>
                  <a:lnTo>
                    <a:pt x="1102" y="63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2839625" y="1702288"/>
              <a:ext cx="27550" cy="23375"/>
            </a:xfrm>
            <a:custGeom>
              <a:avLst/>
              <a:gdLst/>
              <a:ahLst/>
              <a:cxnLst/>
              <a:rect l="l" t="t" r="r" b="b"/>
              <a:pathLst>
                <a:path w="1102" h="935" extrusionOk="0">
                  <a:moveTo>
                    <a:pt x="2" y="0"/>
                  </a:moveTo>
                  <a:lnTo>
                    <a:pt x="1" y="299"/>
                  </a:lnTo>
                  <a:lnTo>
                    <a:pt x="1101" y="934"/>
                  </a:lnTo>
                  <a:lnTo>
                    <a:pt x="1102" y="63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2839575" y="1720813"/>
              <a:ext cx="27550" cy="23300"/>
            </a:xfrm>
            <a:custGeom>
              <a:avLst/>
              <a:gdLst/>
              <a:ahLst/>
              <a:cxnLst/>
              <a:rect l="l" t="t" r="r" b="b"/>
              <a:pathLst>
                <a:path w="1102" h="932" extrusionOk="0">
                  <a:moveTo>
                    <a:pt x="2" y="0"/>
                  </a:moveTo>
                  <a:lnTo>
                    <a:pt x="0" y="296"/>
                  </a:lnTo>
                  <a:lnTo>
                    <a:pt x="1100" y="931"/>
                  </a:lnTo>
                  <a:lnTo>
                    <a:pt x="1102" y="63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4725700" y="2727938"/>
              <a:ext cx="2425" cy="400"/>
            </a:xfrm>
            <a:custGeom>
              <a:avLst/>
              <a:gdLst/>
              <a:ahLst/>
              <a:cxnLst/>
              <a:rect l="l" t="t" r="r" b="b"/>
              <a:pathLst>
                <a:path w="97" h="16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"/>
                    <a:pt x="65" y="9"/>
                    <a:pt x="97" y="15"/>
                  </a:cubicBezTo>
                  <a:cubicBezTo>
                    <a:pt x="65" y="8"/>
                    <a:pt x="32" y="5"/>
                    <a:pt x="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4731600" y="2729263"/>
              <a:ext cx="2300" cy="675"/>
            </a:xfrm>
            <a:custGeom>
              <a:avLst/>
              <a:gdLst/>
              <a:ahLst/>
              <a:cxnLst/>
              <a:rect l="l" t="t" r="r" b="b"/>
              <a:pathLst>
                <a:path w="92" h="27" extrusionOk="0">
                  <a:moveTo>
                    <a:pt x="1" y="0"/>
                  </a:moveTo>
                  <a:cubicBezTo>
                    <a:pt x="30" y="10"/>
                    <a:pt x="60" y="17"/>
                    <a:pt x="91" y="26"/>
                  </a:cubicBezTo>
                  <a:cubicBezTo>
                    <a:pt x="60" y="17"/>
                    <a:pt x="32" y="10"/>
                    <a:pt x="1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4805450" y="2839013"/>
              <a:ext cx="375" cy="6850"/>
            </a:xfrm>
            <a:custGeom>
              <a:avLst/>
              <a:gdLst/>
              <a:ahLst/>
              <a:cxnLst/>
              <a:rect l="l" t="t" r="r" b="b"/>
              <a:pathLst>
                <a:path w="15" h="274" extrusionOk="0">
                  <a:moveTo>
                    <a:pt x="14" y="0"/>
                  </a:moveTo>
                  <a:cubicBezTo>
                    <a:pt x="14" y="94"/>
                    <a:pt x="9" y="186"/>
                    <a:pt x="1" y="274"/>
                  </a:cubicBezTo>
                  <a:cubicBezTo>
                    <a:pt x="9" y="186"/>
                    <a:pt x="14" y="94"/>
                    <a:pt x="14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4720250" y="2727363"/>
              <a:ext cx="2350" cy="100"/>
            </a:xfrm>
            <a:custGeom>
              <a:avLst/>
              <a:gdLst/>
              <a:ahLst/>
              <a:cxnLst/>
              <a:rect l="l" t="t" r="r" b="b"/>
              <a:pathLst>
                <a:path w="94" h="4" extrusionOk="0">
                  <a:moveTo>
                    <a:pt x="0" y="1"/>
                  </a:moveTo>
                  <a:cubicBezTo>
                    <a:pt x="31" y="2"/>
                    <a:pt x="62" y="1"/>
                    <a:pt x="93" y="3"/>
                  </a:cubicBezTo>
                  <a:cubicBezTo>
                    <a:pt x="62" y="1"/>
                    <a:pt x="31" y="2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4737950" y="2731563"/>
              <a:ext cx="1925" cy="800"/>
            </a:xfrm>
            <a:custGeom>
              <a:avLst/>
              <a:gdLst/>
              <a:ahLst/>
              <a:cxnLst/>
              <a:rect l="l" t="t" r="r" b="b"/>
              <a:pathLst>
                <a:path w="77" h="32" extrusionOk="0">
                  <a:moveTo>
                    <a:pt x="1" y="0"/>
                  </a:moveTo>
                  <a:cubicBezTo>
                    <a:pt x="25" y="10"/>
                    <a:pt x="50" y="19"/>
                    <a:pt x="76" y="31"/>
                  </a:cubicBezTo>
                  <a:cubicBezTo>
                    <a:pt x="50" y="19"/>
                    <a:pt x="25" y="10"/>
                    <a:pt x="1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4710250" y="2727938"/>
              <a:ext cx="2125" cy="600"/>
            </a:xfrm>
            <a:custGeom>
              <a:avLst/>
              <a:gdLst/>
              <a:ahLst/>
              <a:cxnLst/>
              <a:rect l="l" t="t" r="r" b="b"/>
              <a:pathLst>
                <a:path w="85" h="24" extrusionOk="0">
                  <a:moveTo>
                    <a:pt x="0" y="24"/>
                  </a:moveTo>
                  <a:cubicBezTo>
                    <a:pt x="29" y="16"/>
                    <a:pt x="56" y="6"/>
                    <a:pt x="84" y="0"/>
                  </a:cubicBezTo>
                  <a:cubicBezTo>
                    <a:pt x="56" y="6"/>
                    <a:pt x="29" y="16"/>
                    <a:pt x="0" y="24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4715100" y="2727313"/>
              <a:ext cx="2250" cy="300"/>
            </a:xfrm>
            <a:custGeom>
              <a:avLst/>
              <a:gdLst/>
              <a:ahLst/>
              <a:cxnLst/>
              <a:rect l="l" t="t" r="r" b="b"/>
              <a:pathLst>
                <a:path w="90" h="12" extrusionOk="0">
                  <a:moveTo>
                    <a:pt x="1" y="12"/>
                  </a:moveTo>
                  <a:cubicBezTo>
                    <a:pt x="30" y="8"/>
                    <a:pt x="59" y="3"/>
                    <a:pt x="90" y="0"/>
                  </a:cubicBezTo>
                  <a:cubicBezTo>
                    <a:pt x="59" y="3"/>
                    <a:pt x="30" y="8"/>
                    <a:pt x="1" y="1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4705750" y="2729263"/>
              <a:ext cx="2000" cy="925"/>
            </a:xfrm>
            <a:custGeom>
              <a:avLst/>
              <a:gdLst/>
              <a:ahLst/>
              <a:cxnLst/>
              <a:rect l="l" t="t" r="r" b="b"/>
              <a:pathLst>
                <a:path w="80" h="37" extrusionOk="0">
                  <a:moveTo>
                    <a:pt x="0" y="36"/>
                  </a:moveTo>
                  <a:cubicBezTo>
                    <a:pt x="26" y="25"/>
                    <a:pt x="52" y="10"/>
                    <a:pt x="80" y="0"/>
                  </a:cubicBezTo>
                  <a:cubicBezTo>
                    <a:pt x="52" y="10"/>
                    <a:pt x="26" y="25"/>
                    <a:pt x="0" y="36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4804525" y="2848138"/>
              <a:ext cx="650" cy="4050"/>
            </a:xfrm>
            <a:custGeom>
              <a:avLst/>
              <a:gdLst/>
              <a:ahLst/>
              <a:cxnLst/>
              <a:rect l="l" t="t" r="r" b="b"/>
              <a:pathLst>
                <a:path w="26" h="162" extrusionOk="0">
                  <a:moveTo>
                    <a:pt x="25" y="1"/>
                  </a:moveTo>
                  <a:cubicBezTo>
                    <a:pt x="18" y="54"/>
                    <a:pt x="12" y="110"/>
                    <a:pt x="1" y="162"/>
                  </a:cubicBezTo>
                  <a:cubicBezTo>
                    <a:pt x="12" y="110"/>
                    <a:pt x="18" y="55"/>
                    <a:pt x="25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4803050" y="2854463"/>
              <a:ext cx="900" cy="3450"/>
            </a:xfrm>
            <a:custGeom>
              <a:avLst/>
              <a:gdLst/>
              <a:ahLst/>
              <a:cxnLst/>
              <a:rect l="l" t="t" r="r" b="b"/>
              <a:pathLst>
                <a:path w="36" h="138" extrusionOk="0">
                  <a:moveTo>
                    <a:pt x="36" y="1"/>
                  </a:moveTo>
                  <a:lnTo>
                    <a:pt x="36" y="1"/>
                  </a:lnTo>
                  <a:cubicBezTo>
                    <a:pt x="25" y="47"/>
                    <a:pt x="15" y="93"/>
                    <a:pt x="0" y="138"/>
                  </a:cubicBezTo>
                  <a:cubicBezTo>
                    <a:pt x="15" y="95"/>
                    <a:pt x="25" y="47"/>
                    <a:pt x="36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4792050" y="2873063"/>
              <a:ext cx="1925" cy="1825"/>
            </a:xfrm>
            <a:custGeom>
              <a:avLst/>
              <a:gdLst/>
              <a:ahLst/>
              <a:cxnLst/>
              <a:rect l="l" t="t" r="r" b="b"/>
              <a:pathLst>
                <a:path w="77" h="73" extrusionOk="0">
                  <a:moveTo>
                    <a:pt x="76" y="1"/>
                  </a:moveTo>
                  <a:lnTo>
                    <a:pt x="76" y="1"/>
                  </a:lnTo>
                  <a:cubicBezTo>
                    <a:pt x="50" y="24"/>
                    <a:pt x="27" y="50"/>
                    <a:pt x="1" y="72"/>
                  </a:cubicBezTo>
                  <a:cubicBezTo>
                    <a:pt x="27" y="50"/>
                    <a:pt x="51" y="25"/>
                    <a:pt x="76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4795475" y="2869388"/>
              <a:ext cx="1700" cy="2175"/>
            </a:xfrm>
            <a:custGeom>
              <a:avLst/>
              <a:gdLst/>
              <a:ahLst/>
              <a:cxnLst/>
              <a:rect l="l" t="t" r="r" b="b"/>
              <a:pathLst>
                <a:path w="68" h="87" extrusionOk="0">
                  <a:moveTo>
                    <a:pt x="68" y="0"/>
                  </a:moveTo>
                  <a:cubicBezTo>
                    <a:pt x="46" y="29"/>
                    <a:pt x="25" y="60"/>
                    <a:pt x="1" y="87"/>
                  </a:cubicBezTo>
                  <a:cubicBezTo>
                    <a:pt x="25" y="60"/>
                    <a:pt x="46" y="29"/>
                    <a:pt x="68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4798500" y="2865088"/>
              <a:ext cx="1450" cy="2525"/>
            </a:xfrm>
            <a:custGeom>
              <a:avLst/>
              <a:gdLst/>
              <a:ahLst/>
              <a:cxnLst/>
              <a:rect l="l" t="t" r="r" b="b"/>
              <a:pathLst>
                <a:path w="58" h="101" extrusionOk="0">
                  <a:moveTo>
                    <a:pt x="57" y="0"/>
                  </a:moveTo>
                  <a:cubicBezTo>
                    <a:pt x="37" y="35"/>
                    <a:pt x="21" y="69"/>
                    <a:pt x="0" y="100"/>
                  </a:cubicBezTo>
                  <a:cubicBezTo>
                    <a:pt x="21" y="69"/>
                    <a:pt x="39" y="35"/>
                    <a:pt x="57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4801000" y="2860163"/>
              <a:ext cx="1200" cy="2900"/>
            </a:xfrm>
            <a:custGeom>
              <a:avLst/>
              <a:gdLst/>
              <a:ahLst/>
              <a:cxnLst/>
              <a:rect l="l" t="t" r="r" b="b"/>
              <a:pathLst>
                <a:path w="48" h="116" extrusionOk="0">
                  <a:moveTo>
                    <a:pt x="48" y="0"/>
                  </a:moveTo>
                  <a:lnTo>
                    <a:pt x="48" y="0"/>
                  </a:lnTo>
                  <a:cubicBezTo>
                    <a:pt x="31" y="39"/>
                    <a:pt x="19" y="79"/>
                    <a:pt x="0" y="115"/>
                  </a:cubicBezTo>
                  <a:cubicBezTo>
                    <a:pt x="19" y="79"/>
                    <a:pt x="33" y="39"/>
                    <a:pt x="48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4703375" y="2691338"/>
              <a:ext cx="165175" cy="186175"/>
            </a:xfrm>
            <a:custGeom>
              <a:avLst/>
              <a:gdLst/>
              <a:ahLst/>
              <a:cxnLst/>
              <a:rect l="l" t="t" r="r" b="b"/>
              <a:pathLst>
                <a:path w="6607" h="7447" extrusionOk="0">
                  <a:moveTo>
                    <a:pt x="2924" y="0"/>
                  </a:moveTo>
                  <a:cubicBezTo>
                    <a:pt x="2778" y="20"/>
                    <a:pt x="2637" y="68"/>
                    <a:pt x="2508" y="141"/>
                  </a:cubicBezTo>
                  <a:lnTo>
                    <a:pt x="0" y="1599"/>
                  </a:lnTo>
                  <a:cubicBezTo>
                    <a:pt x="1" y="1599"/>
                    <a:pt x="3" y="1598"/>
                    <a:pt x="4" y="1598"/>
                  </a:cubicBezTo>
                  <a:cubicBezTo>
                    <a:pt x="34" y="1581"/>
                    <a:pt x="64" y="1568"/>
                    <a:pt x="95" y="1553"/>
                  </a:cubicBezTo>
                  <a:cubicBezTo>
                    <a:pt x="123" y="1542"/>
                    <a:pt x="147" y="1527"/>
                    <a:pt x="175" y="1517"/>
                  </a:cubicBezTo>
                  <a:cubicBezTo>
                    <a:pt x="207" y="1505"/>
                    <a:pt x="242" y="1498"/>
                    <a:pt x="275" y="1488"/>
                  </a:cubicBezTo>
                  <a:cubicBezTo>
                    <a:pt x="304" y="1480"/>
                    <a:pt x="331" y="1470"/>
                    <a:pt x="361" y="1464"/>
                  </a:cubicBezTo>
                  <a:cubicBezTo>
                    <a:pt x="395" y="1457"/>
                    <a:pt x="432" y="1454"/>
                    <a:pt x="470" y="1451"/>
                  </a:cubicBezTo>
                  <a:cubicBezTo>
                    <a:pt x="499" y="1447"/>
                    <a:pt x="528" y="1441"/>
                    <a:pt x="559" y="1439"/>
                  </a:cubicBezTo>
                  <a:cubicBezTo>
                    <a:pt x="566" y="1439"/>
                    <a:pt x="573" y="1439"/>
                    <a:pt x="580" y="1439"/>
                  </a:cubicBezTo>
                  <a:cubicBezTo>
                    <a:pt x="611" y="1439"/>
                    <a:pt x="643" y="1441"/>
                    <a:pt x="675" y="1442"/>
                  </a:cubicBezTo>
                  <a:cubicBezTo>
                    <a:pt x="706" y="1443"/>
                    <a:pt x="737" y="1442"/>
                    <a:pt x="768" y="1444"/>
                  </a:cubicBezTo>
                  <a:cubicBezTo>
                    <a:pt x="809" y="1448"/>
                    <a:pt x="851" y="1457"/>
                    <a:pt x="892" y="1463"/>
                  </a:cubicBezTo>
                  <a:cubicBezTo>
                    <a:pt x="924" y="1469"/>
                    <a:pt x="956" y="1472"/>
                    <a:pt x="989" y="1479"/>
                  </a:cubicBezTo>
                  <a:cubicBezTo>
                    <a:pt x="1034" y="1489"/>
                    <a:pt x="1081" y="1504"/>
                    <a:pt x="1128" y="1517"/>
                  </a:cubicBezTo>
                  <a:cubicBezTo>
                    <a:pt x="1159" y="1527"/>
                    <a:pt x="1188" y="1534"/>
                    <a:pt x="1219" y="1543"/>
                  </a:cubicBezTo>
                  <a:cubicBezTo>
                    <a:pt x="1272" y="1562"/>
                    <a:pt x="1328" y="1586"/>
                    <a:pt x="1382" y="1609"/>
                  </a:cubicBezTo>
                  <a:cubicBezTo>
                    <a:pt x="1407" y="1620"/>
                    <a:pt x="1432" y="1628"/>
                    <a:pt x="1458" y="1640"/>
                  </a:cubicBezTo>
                  <a:cubicBezTo>
                    <a:pt x="1538" y="1677"/>
                    <a:pt x="1621" y="1719"/>
                    <a:pt x="1704" y="1768"/>
                  </a:cubicBezTo>
                  <a:cubicBezTo>
                    <a:pt x="3029" y="2532"/>
                    <a:pt x="4100" y="4385"/>
                    <a:pt x="4096" y="5907"/>
                  </a:cubicBezTo>
                  <a:cubicBezTo>
                    <a:pt x="4096" y="6003"/>
                    <a:pt x="4091" y="6094"/>
                    <a:pt x="4083" y="6181"/>
                  </a:cubicBezTo>
                  <a:cubicBezTo>
                    <a:pt x="4080" y="6212"/>
                    <a:pt x="4074" y="6242"/>
                    <a:pt x="4069" y="6273"/>
                  </a:cubicBezTo>
                  <a:cubicBezTo>
                    <a:pt x="4063" y="6327"/>
                    <a:pt x="4057" y="6382"/>
                    <a:pt x="4045" y="6434"/>
                  </a:cubicBezTo>
                  <a:cubicBezTo>
                    <a:pt x="4039" y="6466"/>
                    <a:pt x="4031" y="6494"/>
                    <a:pt x="4022" y="6526"/>
                  </a:cubicBezTo>
                  <a:cubicBezTo>
                    <a:pt x="4011" y="6572"/>
                    <a:pt x="4001" y="6619"/>
                    <a:pt x="3986" y="6664"/>
                  </a:cubicBezTo>
                  <a:cubicBezTo>
                    <a:pt x="3976" y="6695"/>
                    <a:pt x="3962" y="6723"/>
                    <a:pt x="3951" y="6754"/>
                  </a:cubicBezTo>
                  <a:cubicBezTo>
                    <a:pt x="3935" y="6793"/>
                    <a:pt x="3923" y="6834"/>
                    <a:pt x="3904" y="6870"/>
                  </a:cubicBezTo>
                  <a:cubicBezTo>
                    <a:pt x="3891" y="6899"/>
                    <a:pt x="3873" y="6924"/>
                    <a:pt x="3860" y="6951"/>
                  </a:cubicBezTo>
                  <a:cubicBezTo>
                    <a:pt x="3841" y="6986"/>
                    <a:pt x="3824" y="7021"/>
                    <a:pt x="3803" y="7052"/>
                  </a:cubicBezTo>
                  <a:cubicBezTo>
                    <a:pt x="3787" y="7078"/>
                    <a:pt x="3768" y="7099"/>
                    <a:pt x="3749" y="7123"/>
                  </a:cubicBezTo>
                  <a:cubicBezTo>
                    <a:pt x="3727" y="7152"/>
                    <a:pt x="3707" y="7183"/>
                    <a:pt x="3683" y="7210"/>
                  </a:cubicBezTo>
                  <a:cubicBezTo>
                    <a:pt x="3664" y="7232"/>
                    <a:pt x="3642" y="7250"/>
                    <a:pt x="3621" y="7271"/>
                  </a:cubicBezTo>
                  <a:cubicBezTo>
                    <a:pt x="3596" y="7294"/>
                    <a:pt x="3572" y="7320"/>
                    <a:pt x="3546" y="7343"/>
                  </a:cubicBezTo>
                  <a:cubicBezTo>
                    <a:pt x="3523" y="7361"/>
                    <a:pt x="3498" y="7375"/>
                    <a:pt x="3474" y="7392"/>
                  </a:cubicBezTo>
                  <a:cubicBezTo>
                    <a:pt x="3451" y="7407"/>
                    <a:pt x="3427" y="7428"/>
                    <a:pt x="3400" y="7444"/>
                  </a:cubicBezTo>
                  <a:lnTo>
                    <a:pt x="3400" y="7444"/>
                  </a:lnTo>
                  <a:lnTo>
                    <a:pt x="5903" y="5989"/>
                  </a:lnTo>
                  <a:cubicBezTo>
                    <a:pt x="6334" y="5739"/>
                    <a:pt x="6602" y="5206"/>
                    <a:pt x="6603" y="4451"/>
                  </a:cubicBezTo>
                  <a:cubicBezTo>
                    <a:pt x="6607" y="3474"/>
                    <a:pt x="6166" y="2362"/>
                    <a:pt x="5500" y="1489"/>
                  </a:cubicBezTo>
                  <a:lnTo>
                    <a:pt x="2924" y="0"/>
                  </a:lnTo>
                  <a:close/>
                  <a:moveTo>
                    <a:pt x="3400" y="7444"/>
                  </a:moveTo>
                  <a:lnTo>
                    <a:pt x="3395" y="7447"/>
                  </a:lnTo>
                  <a:cubicBezTo>
                    <a:pt x="3397" y="7446"/>
                    <a:pt x="3399" y="7445"/>
                    <a:pt x="3400" y="7444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4685800" y="2727263"/>
              <a:ext cx="120125" cy="154200"/>
            </a:xfrm>
            <a:custGeom>
              <a:avLst/>
              <a:gdLst/>
              <a:ahLst/>
              <a:cxnLst/>
              <a:rect l="l" t="t" r="r" b="b"/>
              <a:pathLst>
                <a:path w="4805" h="6168" extrusionOk="0">
                  <a:moveTo>
                    <a:pt x="1285" y="1"/>
                  </a:moveTo>
                  <a:cubicBezTo>
                    <a:pt x="1278" y="1"/>
                    <a:pt x="1270" y="1"/>
                    <a:pt x="1263" y="1"/>
                  </a:cubicBezTo>
                  <a:cubicBezTo>
                    <a:pt x="1232" y="4"/>
                    <a:pt x="1203" y="9"/>
                    <a:pt x="1174" y="12"/>
                  </a:cubicBezTo>
                  <a:cubicBezTo>
                    <a:pt x="1138" y="16"/>
                    <a:pt x="1099" y="19"/>
                    <a:pt x="1065" y="26"/>
                  </a:cubicBezTo>
                  <a:cubicBezTo>
                    <a:pt x="1035" y="32"/>
                    <a:pt x="1008" y="42"/>
                    <a:pt x="979" y="49"/>
                  </a:cubicBezTo>
                  <a:cubicBezTo>
                    <a:pt x="946" y="59"/>
                    <a:pt x="911" y="67"/>
                    <a:pt x="879" y="79"/>
                  </a:cubicBezTo>
                  <a:cubicBezTo>
                    <a:pt x="852" y="89"/>
                    <a:pt x="827" y="104"/>
                    <a:pt x="800" y="115"/>
                  </a:cubicBezTo>
                  <a:cubicBezTo>
                    <a:pt x="769" y="130"/>
                    <a:pt x="738" y="142"/>
                    <a:pt x="708" y="160"/>
                  </a:cubicBezTo>
                  <a:cubicBezTo>
                    <a:pt x="276" y="409"/>
                    <a:pt x="7" y="941"/>
                    <a:pt x="4" y="1699"/>
                  </a:cubicBezTo>
                  <a:cubicBezTo>
                    <a:pt x="1" y="3222"/>
                    <a:pt x="1070" y="5076"/>
                    <a:pt x="2395" y="5841"/>
                  </a:cubicBezTo>
                  <a:cubicBezTo>
                    <a:pt x="2780" y="6063"/>
                    <a:pt x="3143" y="6168"/>
                    <a:pt x="3465" y="6168"/>
                  </a:cubicBezTo>
                  <a:cubicBezTo>
                    <a:pt x="3736" y="6168"/>
                    <a:pt x="3978" y="6094"/>
                    <a:pt x="4180" y="5953"/>
                  </a:cubicBezTo>
                  <a:cubicBezTo>
                    <a:pt x="4205" y="5937"/>
                    <a:pt x="4229" y="5922"/>
                    <a:pt x="4252" y="5903"/>
                  </a:cubicBezTo>
                  <a:cubicBezTo>
                    <a:pt x="4277" y="5882"/>
                    <a:pt x="4301" y="5857"/>
                    <a:pt x="4326" y="5833"/>
                  </a:cubicBezTo>
                  <a:cubicBezTo>
                    <a:pt x="4346" y="5812"/>
                    <a:pt x="4368" y="5794"/>
                    <a:pt x="4388" y="5772"/>
                  </a:cubicBezTo>
                  <a:cubicBezTo>
                    <a:pt x="4412" y="5745"/>
                    <a:pt x="4433" y="5714"/>
                    <a:pt x="4454" y="5685"/>
                  </a:cubicBezTo>
                  <a:cubicBezTo>
                    <a:pt x="4472" y="5662"/>
                    <a:pt x="4491" y="5639"/>
                    <a:pt x="4508" y="5613"/>
                  </a:cubicBezTo>
                  <a:cubicBezTo>
                    <a:pt x="4528" y="5582"/>
                    <a:pt x="4545" y="5548"/>
                    <a:pt x="4564" y="5513"/>
                  </a:cubicBezTo>
                  <a:cubicBezTo>
                    <a:pt x="4579" y="5486"/>
                    <a:pt x="4595" y="5461"/>
                    <a:pt x="4608" y="5431"/>
                  </a:cubicBezTo>
                  <a:cubicBezTo>
                    <a:pt x="4626" y="5395"/>
                    <a:pt x="4639" y="5355"/>
                    <a:pt x="4656" y="5316"/>
                  </a:cubicBezTo>
                  <a:cubicBezTo>
                    <a:pt x="4667" y="5285"/>
                    <a:pt x="4680" y="5257"/>
                    <a:pt x="4690" y="5226"/>
                  </a:cubicBezTo>
                  <a:cubicBezTo>
                    <a:pt x="4705" y="5182"/>
                    <a:pt x="4715" y="5134"/>
                    <a:pt x="4726" y="5088"/>
                  </a:cubicBezTo>
                  <a:cubicBezTo>
                    <a:pt x="4734" y="5057"/>
                    <a:pt x="4743" y="5028"/>
                    <a:pt x="4751" y="4995"/>
                  </a:cubicBezTo>
                  <a:cubicBezTo>
                    <a:pt x="4761" y="4943"/>
                    <a:pt x="4767" y="4889"/>
                    <a:pt x="4774" y="4834"/>
                  </a:cubicBezTo>
                  <a:cubicBezTo>
                    <a:pt x="4778" y="4803"/>
                    <a:pt x="4784" y="4775"/>
                    <a:pt x="4787" y="4743"/>
                  </a:cubicBezTo>
                  <a:cubicBezTo>
                    <a:pt x="4795" y="4655"/>
                    <a:pt x="4800" y="4564"/>
                    <a:pt x="4800" y="4469"/>
                  </a:cubicBezTo>
                  <a:cubicBezTo>
                    <a:pt x="4804" y="2947"/>
                    <a:pt x="3734" y="1094"/>
                    <a:pt x="2409" y="329"/>
                  </a:cubicBezTo>
                  <a:cubicBezTo>
                    <a:pt x="2326" y="281"/>
                    <a:pt x="2244" y="239"/>
                    <a:pt x="2162" y="202"/>
                  </a:cubicBezTo>
                  <a:cubicBezTo>
                    <a:pt x="2137" y="189"/>
                    <a:pt x="2113" y="182"/>
                    <a:pt x="2087" y="171"/>
                  </a:cubicBezTo>
                  <a:cubicBezTo>
                    <a:pt x="2032" y="147"/>
                    <a:pt x="1978" y="124"/>
                    <a:pt x="1923" y="105"/>
                  </a:cubicBezTo>
                  <a:cubicBezTo>
                    <a:pt x="1892" y="95"/>
                    <a:pt x="1864" y="89"/>
                    <a:pt x="1833" y="80"/>
                  </a:cubicBezTo>
                  <a:cubicBezTo>
                    <a:pt x="1786" y="67"/>
                    <a:pt x="1739" y="51"/>
                    <a:pt x="1693" y="41"/>
                  </a:cubicBezTo>
                  <a:cubicBezTo>
                    <a:pt x="1661" y="33"/>
                    <a:pt x="1628" y="31"/>
                    <a:pt x="1596" y="26"/>
                  </a:cubicBezTo>
                  <a:cubicBezTo>
                    <a:pt x="1555" y="19"/>
                    <a:pt x="1513" y="10"/>
                    <a:pt x="1472" y="6"/>
                  </a:cubicBezTo>
                  <a:cubicBezTo>
                    <a:pt x="1441" y="4"/>
                    <a:pt x="1410" y="5"/>
                    <a:pt x="1379" y="4"/>
                  </a:cubicBezTo>
                  <a:cubicBezTo>
                    <a:pt x="1348" y="3"/>
                    <a:pt x="1316" y="1"/>
                    <a:pt x="1285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4568425" y="2422738"/>
              <a:ext cx="434875" cy="335100"/>
            </a:xfrm>
            <a:custGeom>
              <a:avLst/>
              <a:gdLst/>
              <a:ahLst/>
              <a:cxnLst/>
              <a:rect l="l" t="t" r="r" b="b"/>
              <a:pathLst>
                <a:path w="17395" h="13404" extrusionOk="0">
                  <a:moveTo>
                    <a:pt x="2" y="1606"/>
                  </a:moveTo>
                  <a:cubicBezTo>
                    <a:pt x="1" y="1606"/>
                    <a:pt x="1" y="1606"/>
                    <a:pt x="0" y="1607"/>
                  </a:cubicBezTo>
                  <a:lnTo>
                    <a:pt x="2" y="1606"/>
                  </a:lnTo>
                  <a:close/>
                  <a:moveTo>
                    <a:pt x="3088" y="1"/>
                  </a:moveTo>
                  <a:cubicBezTo>
                    <a:pt x="2872" y="1"/>
                    <a:pt x="2677" y="52"/>
                    <a:pt x="2508" y="149"/>
                  </a:cubicBezTo>
                  <a:lnTo>
                    <a:pt x="2" y="1606"/>
                  </a:lnTo>
                  <a:lnTo>
                    <a:pt x="2" y="1606"/>
                  </a:lnTo>
                  <a:cubicBezTo>
                    <a:pt x="3" y="1606"/>
                    <a:pt x="3" y="1606"/>
                    <a:pt x="4" y="1606"/>
                  </a:cubicBezTo>
                  <a:cubicBezTo>
                    <a:pt x="31" y="1589"/>
                    <a:pt x="61" y="1577"/>
                    <a:pt x="89" y="1565"/>
                  </a:cubicBezTo>
                  <a:cubicBezTo>
                    <a:pt x="113" y="1554"/>
                    <a:pt x="136" y="1540"/>
                    <a:pt x="162" y="1531"/>
                  </a:cubicBezTo>
                  <a:cubicBezTo>
                    <a:pt x="192" y="1520"/>
                    <a:pt x="224" y="1513"/>
                    <a:pt x="255" y="1504"/>
                  </a:cubicBezTo>
                  <a:cubicBezTo>
                    <a:pt x="280" y="1497"/>
                    <a:pt x="306" y="1488"/>
                    <a:pt x="332" y="1482"/>
                  </a:cubicBezTo>
                  <a:cubicBezTo>
                    <a:pt x="364" y="1475"/>
                    <a:pt x="399" y="1473"/>
                    <a:pt x="432" y="1469"/>
                  </a:cubicBezTo>
                  <a:cubicBezTo>
                    <a:pt x="460" y="1467"/>
                    <a:pt x="487" y="1461"/>
                    <a:pt x="515" y="1459"/>
                  </a:cubicBezTo>
                  <a:cubicBezTo>
                    <a:pt x="522" y="1459"/>
                    <a:pt x="529" y="1459"/>
                    <a:pt x="535" y="1459"/>
                  </a:cubicBezTo>
                  <a:cubicBezTo>
                    <a:pt x="564" y="1459"/>
                    <a:pt x="593" y="1461"/>
                    <a:pt x="621" y="1462"/>
                  </a:cubicBezTo>
                  <a:cubicBezTo>
                    <a:pt x="650" y="1462"/>
                    <a:pt x="679" y="1462"/>
                    <a:pt x="709" y="1464"/>
                  </a:cubicBezTo>
                  <a:cubicBezTo>
                    <a:pt x="747" y="1467"/>
                    <a:pt x="788" y="1475"/>
                    <a:pt x="826" y="1482"/>
                  </a:cubicBezTo>
                  <a:cubicBezTo>
                    <a:pt x="856" y="1487"/>
                    <a:pt x="883" y="1489"/>
                    <a:pt x="913" y="1495"/>
                  </a:cubicBezTo>
                  <a:cubicBezTo>
                    <a:pt x="954" y="1504"/>
                    <a:pt x="997" y="1519"/>
                    <a:pt x="1039" y="1531"/>
                  </a:cubicBezTo>
                  <a:cubicBezTo>
                    <a:pt x="1068" y="1540"/>
                    <a:pt x="1096" y="1545"/>
                    <a:pt x="1125" y="1555"/>
                  </a:cubicBezTo>
                  <a:cubicBezTo>
                    <a:pt x="1174" y="1572"/>
                    <a:pt x="1224" y="1593"/>
                    <a:pt x="1275" y="1615"/>
                  </a:cubicBezTo>
                  <a:cubicBezTo>
                    <a:pt x="1298" y="1625"/>
                    <a:pt x="1321" y="1633"/>
                    <a:pt x="1345" y="1644"/>
                  </a:cubicBezTo>
                  <a:cubicBezTo>
                    <a:pt x="1420" y="1677"/>
                    <a:pt x="1495" y="1717"/>
                    <a:pt x="1572" y="1762"/>
                  </a:cubicBezTo>
                  <a:lnTo>
                    <a:pt x="12681" y="8175"/>
                  </a:lnTo>
                  <a:cubicBezTo>
                    <a:pt x="13901" y="8880"/>
                    <a:pt x="14887" y="10587"/>
                    <a:pt x="14882" y="11989"/>
                  </a:cubicBezTo>
                  <a:cubicBezTo>
                    <a:pt x="14882" y="12076"/>
                    <a:pt x="14879" y="12160"/>
                    <a:pt x="14871" y="12240"/>
                  </a:cubicBezTo>
                  <a:cubicBezTo>
                    <a:pt x="14869" y="12265"/>
                    <a:pt x="14864" y="12287"/>
                    <a:pt x="14860" y="12311"/>
                  </a:cubicBezTo>
                  <a:cubicBezTo>
                    <a:pt x="14854" y="12366"/>
                    <a:pt x="14848" y="12421"/>
                    <a:pt x="14836" y="12473"/>
                  </a:cubicBezTo>
                  <a:cubicBezTo>
                    <a:pt x="14831" y="12501"/>
                    <a:pt x="14823" y="12524"/>
                    <a:pt x="14817" y="12550"/>
                  </a:cubicBezTo>
                  <a:cubicBezTo>
                    <a:pt x="14805" y="12595"/>
                    <a:pt x="14796" y="12642"/>
                    <a:pt x="14782" y="12684"/>
                  </a:cubicBezTo>
                  <a:cubicBezTo>
                    <a:pt x="14772" y="12712"/>
                    <a:pt x="14761" y="12737"/>
                    <a:pt x="14751" y="12764"/>
                  </a:cubicBezTo>
                  <a:cubicBezTo>
                    <a:pt x="14736" y="12802"/>
                    <a:pt x="14724" y="12839"/>
                    <a:pt x="14708" y="12872"/>
                  </a:cubicBezTo>
                  <a:cubicBezTo>
                    <a:pt x="14695" y="12899"/>
                    <a:pt x="14679" y="12923"/>
                    <a:pt x="14665" y="12949"/>
                  </a:cubicBezTo>
                  <a:cubicBezTo>
                    <a:pt x="14649" y="12980"/>
                    <a:pt x="14633" y="13012"/>
                    <a:pt x="14615" y="13041"/>
                  </a:cubicBezTo>
                  <a:cubicBezTo>
                    <a:pt x="14599" y="13064"/>
                    <a:pt x="14581" y="13084"/>
                    <a:pt x="14565" y="13106"/>
                  </a:cubicBezTo>
                  <a:cubicBezTo>
                    <a:pt x="14545" y="13133"/>
                    <a:pt x="14526" y="13161"/>
                    <a:pt x="14504" y="13185"/>
                  </a:cubicBezTo>
                  <a:cubicBezTo>
                    <a:pt x="14486" y="13207"/>
                    <a:pt x="14465" y="13224"/>
                    <a:pt x="14445" y="13242"/>
                  </a:cubicBezTo>
                  <a:cubicBezTo>
                    <a:pt x="14423" y="13265"/>
                    <a:pt x="14402" y="13288"/>
                    <a:pt x="14377" y="13308"/>
                  </a:cubicBezTo>
                  <a:cubicBezTo>
                    <a:pt x="14356" y="13325"/>
                    <a:pt x="14332" y="13339"/>
                    <a:pt x="14311" y="13354"/>
                  </a:cubicBezTo>
                  <a:cubicBezTo>
                    <a:pt x="14292" y="13368"/>
                    <a:pt x="14271" y="13385"/>
                    <a:pt x="14249" y="13398"/>
                  </a:cubicBezTo>
                  <a:lnTo>
                    <a:pt x="14249" y="13398"/>
                  </a:lnTo>
                  <a:lnTo>
                    <a:pt x="16748" y="11947"/>
                  </a:lnTo>
                  <a:cubicBezTo>
                    <a:pt x="17144" y="11716"/>
                    <a:pt x="17389" y="11226"/>
                    <a:pt x="17392" y="10530"/>
                  </a:cubicBezTo>
                  <a:cubicBezTo>
                    <a:pt x="17394" y="9129"/>
                    <a:pt x="16409" y="7422"/>
                    <a:pt x="15189" y="6717"/>
                  </a:cubicBezTo>
                  <a:lnTo>
                    <a:pt x="4080" y="304"/>
                  </a:lnTo>
                  <a:cubicBezTo>
                    <a:pt x="3724" y="98"/>
                    <a:pt x="3387" y="1"/>
                    <a:pt x="3088" y="1"/>
                  </a:cubicBezTo>
                  <a:close/>
                  <a:moveTo>
                    <a:pt x="14249" y="13398"/>
                  </a:moveTo>
                  <a:lnTo>
                    <a:pt x="14239" y="13403"/>
                  </a:lnTo>
                  <a:cubicBezTo>
                    <a:pt x="14243" y="13402"/>
                    <a:pt x="14246" y="13400"/>
                    <a:pt x="14249" y="13398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4552200" y="2459263"/>
              <a:ext cx="388375" cy="302325"/>
            </a:xfrm>
            <a:custGeom>
              <a:avLst/>
              <a:gdLst/>
              <a:ahLst/>
              <a:cxnLst/>
              <a:rect l="l" t="t" r="r" b="b"/>
              <a:pathLst>
                <a:path w="15535" h="12093" extrusionOk="0">
                  <a:moveTo>
                    <a:pt x="1189" y="0"/>
                  </a:moveTo>
                  <a:cubicBezTo>
                    <a:pt x="1181" y="0"/>
                    <a:pt x="1172" y="0"/>
                    <a:pt x="1163" y="1"/>
                  </a:cubicBezTo>
                  <a:cubicBezTo>
                    <a:pt x="1135" y="2"/>
                    <a:pt x="1107" y="7"/>
                    <a:pt x="1080" y="11"/>
                  </a:cubicBezTo>
                  <a:cubicBezTo>
                    <a:pt x="1047" y="14"/>
                    <a:pt x="1012" y="17"/>
                    <a:pt x="980" y="23"/>
                  </a:cubicBezTo>
                  <a:cubicBezTo>
                    <a:pt x="954" y="28"/>
                    <a:pt x="929" y="38"/>
                    <a:pt x="903" y="45"/>
                  </a:cubicBezTo>
                  <a:cubicBezTo>
                    <a:pt x="872" y="53"/>
                    <a:pt x="840" y="60"/>
                    <a:pt x="810" y="71"/>
                  </a:cubicBezTo>
                  <a:cubicBezTo>
                    <a:pt x="784" y="81"/>
                    <a:pt x="762" y="94"/>
                    <a:pt x="737" y="105"/>
                  </a:cubicBezTo>
                  <a:cubicBezTo>
                    <a:pt x="709" y="119"/>
                    <a:pt x="679" y="130"/>
                    <a:pt x="653" y="146"/>
                  </a:cubicBezTo>
                  <a:cubicBezTo>
                    <a:pt x="254" y="375"/>
                    <a:pt x="6" y="865"/>
                    <a:pt x="4" y="1564"/>
                  </a:cubicBezTo>
                  <a:cubicBezTo>
                    <a:pt x="0" y="2966"/>
                    <a:pt x="986" y="4673"/>
                    <a:pt x="2206" y="5378"/>
                  </a:cubicBezTo>
                  <a:lnTo>
                    <a:pt x="8971" y="9283"/>
                  </a:lnTo>
                  <a:lnTo>
                    <a:pt x="11549" y="10772"/>
                  </a:lnTo>
                  <a:lnTo>
                    <a:pt x="13315" y="11791"/>
                  </a:lnTo>
                  <a:cubicBezTo>
                    <a:pt x="13670" y="11996"/>
                    <a:pt x="14005" y="12092"/>
                    <a:pt x="14301" y="12092"/>
                  </a:cubicBezTo>
                  <a:cubicBezTo>
                    <a:pt x="14551" y="12092"/>
                    <a:pt x="14774" y="12024"/>
                    <a:pt x="14959" y="11895"/>
                  </a:cubicBezTo>
                  <a:cubicBezTo>
                    <a:pt x="14981" y="11881"/>
                    <a:pt x="15005" y="11867"/>
                    <a:pt x="15026" y="11850"/>
                  </a:cubicBezTo>
                  <a:cubicBezTo>
                    <a:pt x="15049" y="11829"/>
                    <a:pt x="15070" y="11805"/>
                    <a:pt x="15093" y="11783"/>
                  </a:cubicBezTo>
                  <a:cubicBezTo>
                    <a:pt x="15113" y="11764"/>
                    <a:pt x="15134" y="11747"/>
                    <a:pt x="15152" y="11726"/>
                  </a:cubicBezTo>
                  <a:cubicBezTo>
                    <a:pt x="15173" y="11702"/>
                    <a:pt x="15193" y="11674"/>
                    <a:pt x="15213" y="11646"/>
                  </a:cubicBezTo>
                  <a:cubicBezTo>
                    <a:pt x="15229" y="11624"/>
                    <a:pt x="15248" y="11604"/>
                    <a:pt x="15262" y="11581"/>
                  </a:cubicBezTo>
                  <a:cubicBezTo>
                    <a:pt x="15281" y="11552"/>
                    <a:pt x="15297" y="11520"/>
                    <a:pt x="15313" y="11489"/>
                  </a:cubicBezTo>
                  <a:cubicBezTo>
                    <a:pt x="15328" y="11463"/>
                    <a:pt x="15343" y="11440"/>
                    <a:pt x="15355" y="11414"/>
                  </a:cubicBezTo>
                  <a:cubicBezTo>
                    <a:pt x="15371" y="11379"/>
                    <a:pt x="15385" y="11341"/>
                    <a:pt x="15399" y="11305"/>
                  </a:cubicBezTo>
                  <a:cubicBezTo>
                    <a:pt x="15409" y="11277"/>
                    <a:pt x="15421" y="11253"/>
                    <a:pt x="15430" y="11224"/>
                  </a:cubicBezTo>
                  <a:cubicBezTo>
                    <a:pt x="15443" y="11182"/>
                    <a:pt x="15453" y="11136"/>
                    <a:pt x="15464" y="11090"/>
                  </a:cubicBezTo>
                  <a:cubicBezTo>
                    <a:pt x="15471" y="11064"/>
                    <a:pt x="15479" y="11040"/>
                    <a:pt x="15484" y="11014"/>
                  </a:cubicBezTo>
                  <a:cubicBezTo>
                    <a:pt x="15495" y="10961"/>
                    <a:pt x="15502" y="10906"/>
                    <a:pt x="15508" y="10851"/>
                  </a:cubicBezTo>
                  <a:cubicBezTo>
                    <a:pt x="15511" y="10828"/>
                    <a:pt x="15516" y="10804"/>
                    <a:pt x="15519" y="10781"/>
                  </a:cubicBezTo>
                  <a:cubicBezTo>
                    <a:pt x="15526" y="10700"/>
                    <a:pt x="15530" y="10616"/>
                    <a:pt x="15530" y="10529"/>
                  </a:cubicBezTo>
                  <a:cubicBezTo>
                    <a:pt x="15535" y="9127"/>
                    <a:pt x="14549" y="7420"/>
                    <a:pt x="13329" y="6715"/>
                  </a:cubicBezTo>
                  <a:lnTo>
                    <a:pt x="2220" y="302"/>
                  </a:lnTo>
                  <a:cubicBezTo>
                    <a:pt x="2143" y="257"/>
                    <a:pt x="2067" y="219"/>
                    <a:pt x="1993" y="184"/>
                  </a:cubicBezTo>
                  <a:cubicBezTo>
                    <a:pt x="1970" y="173"/>
                    <a:pt x="1947" y="166"/>
                    <a:pt x="1922" y="156"/>
                  </a:cubicBezTo>
                  <a:cubicBezTo>
                    <a:pt x="1873" y="135"/>
                    <a:pt x="1822" y="112"/>
                    <a:pt x="1774" y="96"/>
                  </a:cubicBezTo>
                  <a:cubicBezTo>
                    <a:pt x="1744" y="86"/>
                    <a:pt x="1717" y="80"/>
                    <a:pt x="1687" y="71"/>
                  </a:cubicBezTo>
                  <a:cubicBezTo>
                    <a:pt x="1645" y="59"/>
                    <a:pt x="1602" y="45"/>
                    <a:pt x="1561" y="37"/>
                  </a:cubicBezTo>
                  <a:cubicBezTo>
                    <a:pt x="1531" y="29"/>
                    <a:pt x="1504" y="28"/>
                    <a:pt x="1475" y="23"/>
                  </a:cubicBezTo>
                  <a:cubicBezTo>
                    <a:pt x="1436" y="17"/>
                    <a:pt x="1396" y="8"/>
                    <a:pt x="1358" y="5"/>
                  </a:cubicBezTo>
                  <a:cubicBezTo>
                    <a:pt x="1327" y="2"/>
                    <a:pt x="1298" y="3"/>
                    <a:pt x="1270" y="2"/>
                  </a:cubicBezTo>
                  <a:cubicBezTo>
                    <a:pt x="1243" y="2"/>
                    <a:pt x="1216" y="0"/>
                    <a:pt x="1189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4806575" y="2451013"/>
              <a:ext cx="325" cy="6825"/>
            </a:xfrm>
            <a:custGeom>
              <a:avLst/>
              <a:gdLst/>
              <a:ahLst/>
              <a:cxnLst/>
              <a:rect l="l" t="t" r="r" b="b"/>
              <a:pathLst>
                <a:path w="13" h="273" extrusionOk="0">
                  <a:moveTo>
                    <a:pt x="13" y="1"/>
                  </a:moveTo>
                  <a:lnTo>
                    <a:pt x="13" y="1"/>
                  </a:lnTo>
                  <a:cubicBezTo>
                    <a:pt x="13" y="95"/>
                    <a:pt x="8" y="186"/>
                    <a:pt x="0" y="273"/>
                  </a:cubicBezTo>
                  <a:cubicBezTo>
                    <a:pt x="9" y="186"/>
                    <a:pt x="13" y="95"/>
                    <a:pt x="13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4732650" y="2341188"/>
              <a:ext cx="2350" cy="675"/>
            </a:xfrm>
            <a:custGeom>
              <a:avLst/>
              <a:gdLst/>
              <a:ahLst/>
              <a:cxnLst/>
              <a:rect l="l" t="t" r="r" b="b"/>
              <a:pathLst>
                <a:path w="94" h="27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11"/>
                    <a:pt x="62" y="17"/>
                    <a:pt x="94" y="27"/>
                  </a:cubicBezTo>
                  <a:cubicBezTo>
                    <a:pt x="63" y="17"/>
                    <a:pt x="32" y="10"/>
                    <a:pt x="1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4721325" y="2339313"/>
              <a:ext cx="2400" cy="75"/>
            </a:xfrm>
            <a:custGeom>
              <a:avLst/>
              <a:gdLst/>
              <a:ahLst/>
              <a:cxnLst/>
              <a:rect l="l" t="t" r="r" b="b"/>
              <a:pathLst>
                <a:path w="96" h="3" extrusionOk="0">
                  <a:moveTo>
                    <a:pt x="0" y="2"/>
                  </a:moveTo>
                  <a:cubicBezTo>
                    <a:pt x="31" y="2"/>
                    <a:pt x="62" y="0"/>
                    <a:pt x="96" y="3"/>
                  </a:cubicBezTo>
                  <a:cubicBezTo>
                    <a:pt x="62" y="0"/>
                    <a:pt x="31" y="2"/>
                    <a:pt x="0" y="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4738925" y="2343438"/>
              <a:ext cx="2050" cy="850"/>
            </a:xfrm>
            <a:custGeom>
              <a:avLst/>
              <a:gdLst/>
              <a:ahLst/>
              <a:cxnLst/>
              <a:rect l="l" t="t" r="r" b="b"/>
              <a:pathLst>
                <a:path w="82" h="34" extrusionOk="0">
                  <a:moveTo>
                    <a:pt x="0" y="0"/>
                  </a:moveTo>
                  <a:cubicBezTo>
                    <a:pt x="27" y="11"/>
                    <a:pt x="53" y="20"/>
                    <a:pt x="82" y="34"/>
                  </a:cubicBezTo>
                  <a:cubicBezTo>
                    <a:pt x="53" y="20"/>
                    <a:pt x="27" y="11"/>
                    <a:pt x="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4726800" y="2339863"/>
              <a:ext cx="2450" cy="400"/>
            </a:xfrm>
            <a:custGeom>
              <a:avLst/>
              <a:gdLst/>
              <a:ahLst/>
              <a:cxnLst/>
              <a:rect l="l" t="t" r="r" b="b"/>
              <a:pathLst>
                <a:path w="98" h="16" extrusionOk="0">
                  <a:moveTo>
                    <a:pt x="1" y="1"/>
                  </a:moveTo>
                  <a:cubicBezTo>
                    <a:pt x="33" y="6"/>
                    <a:pt x="64" y="8"/>
                    <a:pt x="97" y="16"/>
                  </a:cubicBezTo>
                  <a:cubicBezTo>
                    <a:pt x="64" y="8"/>
                    <a:pt x="33" y="6"/>
                    <a:pt x="1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4706775" y="2341188"/>
              <a:ext cx="2100" cy="1000"/>
            </a:xfrm>
            <a:custGeom>
              <a:avLst/>
              <a:gdLst/>
              <a:ahLst/>
              <a:cxnLst/>
              <a:rect l="l" t="t" r="r" b="b"/>
              <a:pathLst>
                <a:path w="84" h="40" extrusionOk="0">
                  <a:moveTo>
                    <a:pt x="0" y="39"/>
                  </a:moveTo>
                  <a:cubicBezTo>
                    <a:pt x="29" y="27"/>
                    <a:pt x="55" y="12"/>
                    <a:pt x="83" y="1"/>
                  </a:cubicBezTo>
                  <a:cubicBezTo>
                    <a:pt x="55" y="12"/>
                    <a:pt x="29" y="27"/>
                    <a:pt x="0" y="39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3"/>
            <p:cNvSpPr/>
            <p:nvPr/>
          </p:nvSpPr>
          <p:spPr>
            <a:xfrm>
              <a:off x="4716175" y="2339288"/>
              <a:ext cx="2300" cy="300"/>
            </a:xfrm>
            <a:custGeom>
              <a:avLst/>
              <a:gdLst/>
              <a:ahLst/>
              <a:cxnLst/>
              <a:rect l="l" t="t" r="r" b="b"/>
              <a:pathLst>
                <a:path w="92" h="12" extrusionOk="0">
                  <a:moveTo>
                    <a:pt x="1" y="11"/>
                  </a:moveTo>
                  <a:cubicBezTo>
                    <a:pt x="31" y="8"/>
                    <a:pt x="60" y="1"/>
                    <a:pt x="91" y="0"/>
                  </a:cubicBezTo>
                  <a:cubicBezTo>
                    <a:pt x="60" y="1"/>
                    <a:pt x="31" y="8"/>
                    <a:pt x="1" y="1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3"/>
            <p:cNvSpPr/>
            <p:nvPr/>
          </p:nvSpPr>
          <p:spPr>
            <a:xfrm>
              <a:off x="4711300" y="2339888"/>
              <a:ext cx="2175" cy="650"/>
            </a:xfrm>
            <a:custGeom>
              <a:avLst/>
              <a:gdLst/>
              <a:ahLst/>
              <a:cxnLst/>
              <a:rect l="l" t="t" r="r" b="b"/>
              <a:pathLst>
                <a:path w="87" h="26" extrusionOk="0">
                  <a:moveTo>
                    <a:pt x="0" y="26"/>
                  </a:moveTo>
                  <a:cubicBezTo>
                    <a:pt x="29" y="17"/>
                    <a:pt x="57" y="7"/>
                    <a:pt x="87" y="1"/>
                  </a:cubicBezTo>
                  <a:cubicBezTo>
                    <a:pt x="57" y="7"/>
                    <a:pt x="29" y="17"/>
                    <a:pt x="0" y="26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3"/>
            <p:cNvSpPr/>
            <p:nvPr/>
          </p:nvSpPr>
          <p:spPr>
            <a:xfrm>
              <a:off x="4805650" y="2460013"/>
              <a:ext cx="600" cy="4150"/>
            </a:xfrm>
            <a:custGeom>
              <a:avLst/>
              <a:gdLst/>
              <a:ahLst/>
              <a:cxnLst/>
              <a:rect l="l" t="t" r="r" b="b"/>
              <a:pathLst>
                <a:path w="24" h="166" extrusionOk="0">
                  <a:moveTo>
                    <a:pt x="24" y="1"/>
                  </a:moveTo>
                  <a:cubicBezTo>
                    <a:pt x="18" y="56"/>
                    <a:pt x="10" y="113"/>
                    <a:pt x="0" y="165"/>
                  </a:cubicBezTo>
                  <a:cubicBezTo>
                    <a:pt x="10" y="113"/>
                    <a:pt x="18" y="56"/>
                    <a:pt x="24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3"/>
            <p:cNvSpPr/>
            <p:nvPr/>
          </p:nvSpPr>
          <p:spPr>
            <a:xfrm>
              <a:off x="4793175" y="2485063"/>
              <a:ext cx="1875" cy="1800"/>
            </a:xfrm>
            <a:custGeom>
              <a:avLst/>
              <a:gdLst/>
              <a:ahLst/>
              <a:cxnLst/>
              <a:rect l="l" t="t" r="r" b="b"/>
              <a:pathLst>
                <a:path w="75" h="72" extrusionOk="0">
                  <a:moveTo>
                    <a:pt x="74" y="1"/>
                  </a:moveTo>
                  <a:lnTo>
                    <a:pt x="74" y="1"/>
                  </a:lnTo>
                  <a:cubicBezTo>
                    <a:pt x="50" y="24"/>
                    <a:pt x="26" y="49"/>
                    <a:pt x="0" y="71"/>
                  </a:cubicBezTo>
                  <a:cubicBezTo>
                    <a:pt x="26" y="50"/>
                    <a:pt x="50" y="24"/>
                    <a:pt x="74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3"/>
            <p:cNvSpPr/>
            <p:nvPr/>
          </p:nvSpPr>
          <p:spPr>
            <a:xfrm>
              <a:off x="4796600" y="2481388"/>
              <a:ext cx="1675" cy="2150"/>
            </a:xfrm>
            <a:custGeom>
              <a:avLst/>
              <a:gdLst/>
              <a:ahLst/>
              <a:cxnLst/>
              <a:rect l="l" t="t" r="r" b="b"/>
              <a:pathLst>
                <a:path w="67" h="86" extrusionOk="0">
                  <a:moveTo>
                    <a:pt x="66" y="0"/>
                  </a:moveTo>
                  <a:cubicBezTo>
                    <a:pt x="44" y="29"/>
                    <a:pt x="24" y="60"/>
                    <a:pt x="1" y="86"/>
                  </a:cubicBezTo>
                  <a:cubicBezTo>
                    <a:pt x="24" y="60"/>
                    <a:pt x="44" y="29"/>
                    <a:pt x="66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3"/>
            <p:cNvSpPr/>
            <p:nvPr/>
          </p:nvSpPr>
          <p:spPr>
            <a:xfrm>
              <a:off x="4804150" y="2466388"/>
              <a:ext cx="925" cy="3525"/>
            </a:xfrm>
            <a:custGeom>
              <a:avLst/>
              <a:gdLst/>
              <a:ahLst/>
              <a:cxnLst/>
              <a:rect l="l" t="t" r="r" b="b"/>
              <a:pathLst>
                <a:path w="37" h="141" extrusionOk="0">
                  <a:moveTo>
                    <a:pt x="37" y="1"/>
                  </a:moveTo>
                  <a:cubicBezTo>
                    <a:pt x="26" y="48"/>
                    <a:pt x="14" y="96"/>
                    <a:pt x="1" y="141"/>
                  </a:cubicBezTo>
                  <a:cubicBezTo>
                    <a:pt x="14" y="96"/>
                    <a:pt x="26" y="48"/>
                    <a:pt x="37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3"/>
            <p:cNvSpPr/>
            <p:nvPr/>
          </p:nvSpPr>
          <p:spPr>
            <a:xfrm>
              <a:off x="4799600" y="2477113"/>
              <a:ext cx="1400" cy="2500"/>
            </a:xfrm>
            <a:custGeom>
              <a:avLst/>
              <a:gdLst/>
              <a:ahLst/>
              <a:cxnLst/>
              <a:rect l="l" t="t" r="r" b="b"/>
              <a:pathLst>
                <a:path w="56" h="100" extrusionOk="0">
                  <a:moveTo>
                    <a:pt x="55" y="0"/>
                  </a:moveTo>
                  <a:cubicBezTo>
                    <a:pt x="38" y="34"/>
                    <a:pt x="21" y="68"/>
                    <a:pt x="1" y="99"/>
                  </a:cubicBezTo>
                  <a:cubicBezTo>
                    <a:pt x="21" y="68"/>
                    <a:pt x="38" y="34"/>
                    <a:pt x="55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3"/>
            <p:cNvSpPr/>
            <p:nvPr/>
          </p:nvSpPr>
          <p:spPr>
            <a:xfrm>
              <a:off x="4802150" y="2472163"/>
              <a:ext cx="1125" cy="2900"/>
            </a:xfrm>
            <a:custGeom>
              <a:avLst/>
              <a:gdLst/>
              <a:ahLst/>
              <a:cxnLst/>
              <a:rect l="l" t="t" r="r" b="b"/>
              <a:pathLst>
                <a:path w="45" h="116" extrusionOk="0">
                  <a:moveTo>
                    <a:pt x="45" y="0"/>
                  </a:moveTo>
                  <a:cubicBezTo>
                    <a:pt x="30" y="39"/>
                    <a:pt x="16" y="78"/>
                    <a:pt x="0" y="115"/>
                  </a:cubicBezTo>
                  <a:cubicBezTo>
                    <a:pt x="16" y="78"/>
                    <a:pt x="30" y="39"/>
                    <a:pt x="45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3"/>
            <p:cNvSpPr/>
            <p:nvPr/>
          </p:nvSpPr>
          <p:spPr>
            <a:xfrm>
              <a:off x="4686925" y="2339263"/>
              <a:ext cx="120100" cy="154200"/>
            </a:xfrm>
            <a:custGeom>
              <a:avLst/>
              <a:gdLst/>
              <a:ahLst/>
              <a:cxnLst/>
              <a:rect l="l" t="t" r="r" b="b"/>
              <a:pathLst>
                <a:path w="4804" h="6168" extrusionOk="0">
                  <a:moveTo>
                    <a:pt x="1290" y="0"/>
                  </a:moveTo>
                  <a:cubicBezTo>
                    <a:pt x="1281" y="0"/>
                    <a:pt x="1272" y="1"/>
                    <a:pt x="1263" y="1"/>
                  </a:cubicBezTo>
                  <a:cubicBezTo>
                    <a:pt x="1232" y="2"/>
                    <a:pt x="1203" y="9"/>
                    <a:pt x="1172" y="12"/>
                  </a:cubicBezTo>
                  <a:cubicBezTo>
                    <a:pt x="1136" y="16"/>
                    <a:pt x="1099" y="19"/>
                    <a:pt x="1064" y="26"/>
                  </a:cubicBezTo>
                  <a:cubicBezTo>
                    <a:pt x="1033" y="32"/>
                    <a:pt x="1006" y="42"/>
                    <a:pt x="976" y="51"/>
                  </a:cubicBezTo>
                  <a:cubicBezTo>
                    <a:pt x="944" y="59"/>
                    <a:pt x="911" y="67"/>
                    <a:pt x="879" y="78"/>
                  </a:cubicBezTo>
                  <a:cubicBezTo>
                    <a:pt x="850" y="89"/>
                    <a:pt x="824" y="104"/>
                    <a:pt x="797" y="118"/>
                  </a:cubicBezTo>
                  <a:cubicBezTo>
                    <a:pt x="768" y="130"/>
                    <a:pt x="736" y="142"/>
                    <a:pt x="708" y="158"/>
                  </a:cubicBezTo>
                  <a:cubicBezTo>
                    <a:pt x="274" y="409"/>
                    <a:pt x="7" y="943"/>
                    <a:pt x="4" y="1701"/>
                  </a:cubicBezTo>
                  <a:cubicBezTo>
                    <a:pt x="0" y="3223"/>
                    <a:pt x="1069" y="5075"/>
                    <a:pt x="2393" y="5840"/>
                  </a:cubicBezTo>
                  <a:cubicBezTo>
                    <a:pt x="2779" y="6062"/>
                    <a:pt x="3144" y="6167"/>
                    <a:pt x="3467" y="6167"/>
                  </a:cubicBezTo>
                  <a:cubicBezTo>
                    <a:pt x="3738" y="6167"/>
                    <a:pt x="3980" y="6093"/>
                    <a:pt x="4181" y="5953"/>
                  </a:cubicBezTo>
                  <a:cubicBezTo>
                    <a:pt x="4204" y="5935"/>
                    <a:pt x="4229" y="5922"/>
                    <a:pt x="4251" y="5903"/>
                  </a:cubicBezTo>
                  <a:cubicBezTo>
                    <a:pt x="4276" y="5881"/>
                    <a:pt x="4300" y="5856"/>
                    <a:pt x="4324" y="5833"/>
                  </a:cubicBezTo>
                  <a:cubicBezTo>
                    <a:pt x="4345" y="5812"/>
                    <a:pt x="4368" y="5793"/>
                    <a:pt x="4388" y="5772"/>
                  </a:cubicBezTo>
                  <a:cubicBezTo>
                    <a:pt x="4411" y="5745"/>
                    <a:pt x="4431" y="5715"/>
                    <a:pt x="4453" y="5686"/>
                  </a:cubicBezTo>
                  <a:cubicBezTo>
                    <a:pt x="4471" y="5662"/>
                    <a:pt x="4490" y="5639"/>
                    <a:pt x="4508" y="5613"/>
                  </a:cubicBezTo>
                  <a:cubicBezTo>
                    <a:pt x="4528" y="5582"/>
                    <a:pt x="4545" y="5548"/>
                    <a:pt x="4562" y="5514"/>
                  </a:cubicBezTo>
                  <a:cubicBezTo>
                    <a:pt x="4578" y="5487"/>
                    <a:pt x="4594" y="5461"/>
                    <a:pt x="4609" y="5431"/>
                  </a:cubicBezTo>
                  <a:cubicBezTo>
                    <a:pt x="4627" y="5395"/>
                    <a:pt x="4640" y="5356"/>
                    <a:pt x="4655" y="5316"/>
                  </a:cubicBezTo>
                  <a:cubicBezTo>
                    <a:pt x="4666" y="5285"/>
                    <a:pt x="4680" y="5258"/>
                    <a:pt x="4690" y="5226"/>
                  </a:cubicBezTo>
                  <a:cubicBezTo>
                    <a:pt x="4705" y="5181"/>
                    <a:pt x="4715" y="5134"/>
                    <a:pt x="4727" y="5086"/>
                  </a:cubicBezTo>
                  <a:cubicBezTo>
                    <a:pt x="4734" y="5055"/>
                    <a:pt x="4743" y="5028"/>
                    <a:pt x="4749" y="4997"/>
                  </a:cubicBezTo>
                  <a:cubicBezTo>
                    <a:pt x="4760" y="4943"/>
                    <a:pt x="4767" y="4888"/>
                    <a:pt x="4774" y="4832"/>
                  </a:cubicBezTo>
                  <a:cubicBezTo>
                    <a:pt x="4778" y="4802"/>
                    <a:pt x="4784" y="4775"/>
                    <a:pt x="4786" y="4744"/>
                  </a:cubicBezTo>
                  <a:cubicBezTo>
                    <a:pt x="4795" y="4657"/>
                    <a:pt x="4800" y="4566"/>
                    <a:pt x="4800" y="4470"/>
                  </a:cubicBezTo>
                  <a:cubicBezTo>
                    <a:pt x="4804" y="2948"/>
                    <a:pt x="3732" y="1092"/>
                    <a:pt x="2408" y="328"/>
                  </a:cubicBezTo>
                  <a:cubicBezTo>
                    <a:pt x="2325" y="280"/>
                    <a:pt x="2244" y="238"/>
                    <a:pt x="2162" y="201"/>
                  </a:cubicBezTo>
                  <a:cubicBezTo>
                    <a:pt x="2135" y="188"/>
                    <a:pt x="2107" y="180"/>
                    <a:pt x="2080" y="167"/>
                  </a:cubicBezTo>
                  <a:cubicBezTo>
                    <a:pt x="2028" y="146"/>
                    <a:pt x="1975" y="123"/>
                    <a:pt x="1924" y="105"/>
                  </a:cubicBezTo>
                  <a:cubicBezTo>
                    <a:pt x="1892" y="94"/>
                    <a:pt x="1862" y="88"/>
                    <a:pt x="1831" y="78"/>
                  </a:cubicBezTo>
                  <a:cubicBezTo>
                    <a:pt x="1784" y="66"/>
                    <a:pt x="1738" y="49"/>
                    <a:pt x="1694" y="40"/>
                  </a:cubicBezTo>
                  <a:cubicBezTo>
                    <a:pt x="1660" y="33"/>
                    <a:pt x="1629" y="30"/>
                    <a:pt x="1597" y="25"/>
                  </a:cubicBezTo>
                  <a:cubicBezTo>
                    <a:pt x="1555" y="19"/>
                    <a:pt x="1513" y="9"/>
                    <a:pt x="1473" y="6"/>
                  </a:cubicBezTo>
                  <a:cubicBezTo>
                    <a:pt x="1457" y="4"/>
                    <a:pt x="1441" y="4"/>
                    <a:pt x="1425" y="4"/>
                  </a:cubicBezTo>
                  <a:cubicBezTo>
                    <a:pt x="1418" y="4"/>
                    <a:pt x="1410" y="4"/>
                    <a:pt x="1402" y="4"/>
                  </a:cubicBezTo>
                  <a:cubicBezTo>
                    <a:pt x="1394" y="4"/>
                    <a:pt x="1386" y="4"/>
                    <a:pt x="1378" y="4"/>
                  </a:cubicBezTo>
                  <a:cubicBezTo>
                    <a:pt x="1349" y="3"/>
                    <a:pt x="1319" y="0"/>
                    <a:pt x="129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3"/>
            <p:cNvSpPr/>
            <p:nvPr/>
          </p:nvSpPr>
          <p:spPr>
            <a:xfrm>
              <a:off x="4704475" y="2302788"/>
              <a:ext cx="165250" cy="186675"/>
            </a:xfrm>
            <a:custGeom>
              <a:avLst/>
              <a:gdLst/>
              <a:ahLst/>
              <a:cxnLst/>
              <a:rect l="l" t="t" r="r" b="b"/>
              <a:pathLst>
                <a:path w="6610" h="7467" extrusionOk="0">
                  <a:moveTo>
                    <a:pt x="9" y="1615"/>
                  </a:moveTo>
                  <a:cubicBezTo>
                    <a:pt x="8" y="1616"/>
                    <a:pt x="6" y="1617"/>
                    <a:pt x="4" y="1617"/>
                  </a:cubicBezTo>
                  <a:cubicBezTo>
                    <a:pt x="4" y="1618"/>
                    <a:pt x="4" y="1618"/>
                    <a:pt x="4" y="1618"/>
                  </a:cubicBezTo>
                  <a:lnTo>
                    <a:pt x="4" y="1618"/>
                  </a:lnTo>
                  <a:lnTo>
                    <a:pt x="9" y="1615"/>
                  </a:lnTo>
                  <a:close/>
                  <a:moveTo>
                    <a:pt x="4" y="1618"/>
                  </a:moveTo>
                  <a:lnTo>
                    <a:pt x="1" y="1620"/>
                  </a:lnTo>
                  <a:cubicBezTo>
                    <a:pt x="2" y="1620"/>
                    <a:pt x="3" y="1619"/>
                    <a:pt x="4" y="1618"/>
                  </a:cubicBezTo>
                  <a:close/>
                  <a:moveTo>
                    <a:pt x="3139" y="0"/>
                  </a:moveTo>
                  <a:cubicBezTo>
                    <a:pt x="2905" y="0"/>
                    <a:pt x="2692" y="56"/>
                    <a:pt x="2509" y="162"/>
                  </a:cubicBezTo>
                  <a:lnTo>
                    <a:pt x="9" y="1615"/>
                  </a:lnTo>
                  <a:lnTo>
                    <a:pt x="9" y="1615"/>
                  </a:lnTo>
                  <a:cubicBezTo>
                    <a:pt x="36" y="1601"/>
                    <a:pt x="65" y="1589"/>
                    <a:pt x="92" y="1575"/>
                  </a:cubicBezTo>
                  <a:cubicBezTo>
                    <a:pt x="122" y="1562"/>
                    <a:pt x="147" y="1548"/>
                    <a:pt x="175" y="1537"/>
                  </a:cubicBezTo>
                  <a:cubicBezTo>
                    <a:pt x="206" y="1526"/>
                    <a:pt x="241" y="1518"/>
                    <a:pt x="273" y="1510"/>
                  </a:cubicBezTo>
                  <a:cubicBezTo>
                    <a:pt x="302" y="1501"/>
                    <a:pt x="330" y="1491"/>
                    <a:pt x="361" y="1485"/>
                  </a:cubicBezTo>
                  <a:cubicBezTo>
                    <a:pt x="396" y="1478"/>
                    <a:pt x="433" y="1475"/>
                    <a:pt x="469" y="1470"/>
                  </a:cubicBezTo>
                  <a:cubicBezTo>
                    <a:pt x="499" y="1468"/>
                    <a:pt x="528" y="1461"/>
                    <a:pt x="558" y="1460"/>
                  </a:cubicBezTo>
                  <a:cubicBezTo>
                    <a:pt x="567" y="1460"/>
                    <a:pt x="577" y="1459"/>
                    <a:pt x="586" y="1459"/>
                  </a:cubicBezTo>
                  <a:cubicBezTo>
                    <a:pt x="615" y="1459"/>
                    <a:pt x="645" y="1462"/>
                    <a:pt x="674" y="1463"/>
                  </a:cubicBezTo>
                  <a:cubicBezTo>
                    <a:pt x="690" y="1463"/>
                    <a:pt x="705" y="1462"/>
                    <a:pt x="721" y="1462"/>
                  </a:cubicBezTo>
                  <a:cubicBezTo>
                    <a:pt x="737" y="1462"/>
                    <a:pt x="753" y="1463"/>
                    <a:pt x="769" y="1464"/>
                  </a:cubicBezTo>
                  <a:cubicBezTo>
                    <a:pt x="809" y="1468"/>
                    <a:pt x="852" y="1476"/>
                    <a:pt x="892" y="1484"/>
                  </a:cubicBezTo>
                  <a:cubicBezTo>
                    <a:pt x="925" y="1489"/>
                    <a:pt x="957" y="1491"/>
                    <a:pt x="989" y="1499"/>
                  </a:cubicBezTo>
                  <a:cubicBezTo>
                    <a:pt x="1035" y="1508"/>
                    <a:pt x="1081" y="1523"/>
                    <a:pt x="1127" y="1537"/>
                  </a:cubicBezTo>
                  <a:cubicBezTo>
                    <a:pt x="1158" y="1547"/>
                    <a:pt x="1189" y="1553"/>
                    <a:pt x="1219" y="1563"/>
                  </a:cubicBezTo>
                  <a:cubicBezTo>
                    <a:pt x="1271" y="1580"/>
                    <a:pt x="1324" y="1604"/>
                    <a:pt x="1377" y="1626"/>
                  </a:cubicBezTo>
                  <a:cubicBezTo>
                    <a:pt x="1404" y="1637"/>
                    <a:pt x="1431" y="1646"/>
                    <a:pt x="1459" y="1660"/>
                  </a:cubicBezTo>
                  <a:cubicBezTo>
                    <a:pt x="1539" y="1697"/>
                    <a:pt x="1621" y="1739"/>
                    <a:pt x="1705" y="1787"/>
                  </a:cubicBezTo>
                  <a:cubicBezTo>
                    <a:pt x="3029" y="2551"/>
                    <a:pt x="4101" y="4407"/>
                    <a:pt x="4096" y="5929"/>
                  </a:cubicBezTo>
                  <a:cubicBezTo>
                    <a:pt x="4096" y="6025"/>
                    <a:pt x="4092" y="6115"/>
                    <a:pt x="4083" y="6203"/>
                  </a:cubicBezTo>
                  <a:cubicBezTo>
                    <a:pt x="4081" y="6234"/>
                    <a:pt x="4075" y="6261"/>
                    <a:pt x="4071" y="6290"/>
                  </a:cubicBezTo>
                  <a:cubicBezTo>
                    <a:pt x="4063" y="6345"/>
                    <a:pt x="4057" y="6402"/>
                    <a:pt x="4046" y="6454"/>
                  </a:cubicBezTo>
                  <a:cubicBezTo>
                    <a:pt x="4040" y="6485"/>
                    <a:pt x="4031" y="6515"/>
                    <a:pt x="4022" y="6545"/>
                  </a:cubicBezTo>
                  <a:cubicBezTo>
                    <a:pt x="4011" y="6592"/>
                    <a:pt x="4001" y="6640"/>
                    <a:pt x="3987" y="6685"/>
                  </a:cubicBezTo>
                  <a:cubicBezTo>
                    <a:pt x="3977" y="6717"/>
                    <a:pt x="3963" y="6744"/>
                    <a:pt x="3951" y="6775"/>
                  </a:cubicBezTo>
                  <a:cubicBezTo>
                    <a:pt x="3936" y="6814"/>
                    <a:pt x="3922" y="6854"/>
                    <a:pt x="3906" y="6890"/>
                  </a:cubicBezTo>
                  <a:cubicBezTo>
                    <a:pt x="3892" y="6920"/>
                    <a:pt x="3875" y="6946"/>
                    <a:pt x="3859" y="6973"/>
                  </a:cubicBezTo>
                  <a:cubicBezTo>
                    <a:pt x="3842" y="7007"/>
                    <a:pt x="3824" y="7041"/>
                    <a:pt x="3804" y="7072"/>
                  </a:cubicBezTo>
                  <a:cubicBezTo>
                    <a:pt x="3787" y="7098"/>
                    <a:pt x="3767" y="7121"/>
                    <a:pt x="3749" y="7144"/>
                  </a:cubicBezTo>
                  <a:cubicBezTo>
                    <a:pt x="3728" y="7174"/>
                    <a:pt x="3707" y="7204"/>
                    <a:pt x="3684" y="7230"/>
                  </a:cubicBezTo>
                  <a:cubicBezTo>
                    <a:pt x="3665" y="7252"/>
                    <a:pt x="3642" y="7271"/>
                    <a:pt x="3621" y="7290"/>
                  </a:cubicBezTo>
                  <a:cubicBezTo>
                    <a:pt x="3596" y="7315"/>
                    <a:pt x="3573" y="7341"/>
                    <a:pt x="3546" y="7362"/>
                  </a:cubicBezTo>
                  <a:cubicBezTo>
                    <a:pt x="3523" y="7381"/>
                    <a:pt x="3500" y="7396"/>
                    <a:pt x="3475" y="7412"/>
                  </a:cubicBezTo>
                  <a:cubicBezTo>
                    <a:pt x="3449" y="7430"/>
                    <a:pt x="3424" y="7450"/>
                    <a:pt x="3397" y="7466"/>
                  </a:cubicBezTo>
                  <a:lnTo>
                    <a:pt x="5905" y="6008"/>
                  </a:lnTo>
                  <a:cubicBezTo>
                    <a:pt x="6335" y="5759"/>
                    <a:pt x="6601" y="5228"/>
                    <a:pt x="6604" y="4473"/>
                  </a:cubicBezTo>
                  <a:cubicBezTo>
                    <a:pt x="6610" y="2949"/>
                    <a:pt x="5539" y="1094"/>
                    <a:pt x="4214" y="329"/>
                  </a:cubicBezTo>
                  <a:cubicBezTo>
                    <a:pt x="3828" y="106"/>
                    <a:pt x="3463" y="0"/>
                    <a:pt x="3139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4405350" y="2100038"/>
              <a:ext cx="62600" cy="301125"/>
            </a:xfrm>
            <a:custGeom>
              <a:avLst/>
              <a:gdLst/>
              <a:ahLst/>
              <a:cxnLst/>
              <a:rect l="l" t="t" r="r" b="b"/>
              <a:pathLst>
                <a:path w="2504" h="12045" extrusionOk="0">
                  <a:moveTo>
                    <a:pt x="2504" y="1"/>
                  </a:moveTo>
                  <a:lnTo>
                    <a:pt x="1" y="1446"/>
                  </a:lnTo>
                  <a:lnTo>
                    <a:pt x="1" y="12045"/>
                  </a:lnTo>
                  <a:lnTo>
                    <a:pt x="2504" y="10599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rgbClr val="FF1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3"/>
            <p:cNvSpPr/>
            <p:nvPr/>
          </p:nvSpPr>
          <p:spPr>
            <a:xfrm>
              <a:off x="4342775" y="2100038"/>
              <a:ext cx="62600" cy="301125"/>
            </a:xfrm>
            <a:custGeom>
              <a:avLst/>
              <a:gdLst/>
              <a:ahLst/>
              <a:cxnLst/>
              <a:rect l="l" t="t" r="r" b="b"/>
              <a:pathLst>
                <a:path w="2504" h="12045" extrusionOk="0">
                  <a:moveTo>
                    <a:pt x="0" y="1"/>
                  </a:moveTo>
                  <a:lnTo>
                    <a:pt x="0" y="10599"/>
                  </a:lnTo>
                  <a:lnTo>
                    <a:pt x="2504" y="12045"/>
                  </a:lnTo>
                  <a:lnTo>
                    <a:pt x="2504" y="14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3"/>
            <p:cNvSpPr/>
            <p:nvPr/>
          </p:nvSpPr>
          <p:spPr>
            <a:xfrm>
              <a:off x="4342775" y="2063938"/>
              <a:ext cx="125175" cy="72250"/>
            </a:xfrm>
            <a:custGeom>
              <a:avLst/>
              <a:gdLst/>
              <a:ahLst/>
              <a:cxnLst/>
              <a:rect l="l" t="t" r="r" b="b"/>
              <a:pathLst>
                <a:path w="5007" h="2890" extrusionOk="0">
                  <a:moveTo>
                    <a:pt x="2504" y="0"/>
                  </a:moveTo>
                  <a:lnTo>
                    <a:pt x="0" y="1445"/>
                  </a:lnTo>
                  <a:lnTo>
                    <a:pt x="2504" y="2890"/>
                  </a:lnTo>
                  <a:lnTo>
                    <a:pt x="5007" y="1445"/>
                  </a:lnTo>
                  <a:lnTo>
                    <a:pt x="2504" y="0"/>
                  </a:ln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3"/>
            <p:cNvSpPr/>
            <p:nvPr/>
          </p:nvSpPr>
          <p:spPr>
            <a:xfrm>
              <a:off x="4405350" y="2377063"/>
              <a:ext cx="62600" cy="60250"/>
            </a:xfrm>
            <a:custGeom>
              <a:avLst/>
              <a:gdLst/>
              <a:ahLst/>
              <a:cxnLst/>
              <a:rect l="l" t="t" r="r" b="b"/>
              <a:pathLst>
                <a:path w="2504" h="2410" extrusionOk="0">
                  <a:moveTo>
                    <a:pt x="1" y="0"/>
                  </a:moveTo>
                  <a:lnTo>
                    <a:pt x="1" y="964"/>
                  </a:lnTo>
                  <a:lnTo>
                    <a:pt x="2504" y="2409"/>
                  </a:lnTo>
                  <a:lnTo>
                    <a:pt x="2504" y="14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7D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3"/>
            <p:cNvSpPr/>
            <p:nvPr/>
          </p:nvSpPr>
          <p:spPr>
            <a:xfrm>
              <a:off x="4342775" y="2208438"/>
              <a:ext cx="62600" cy="228875"/>
            </a:xfrm>
            <a:custGeom>
              <a:avLst/>
              <a:gdLst/>
              <a:ahLst/>
              <a:cxnLst/>
              <a:rect l="l" t="t" r="r" b="b"/>
              <a:pathLst>
                <a:path w="2504" h="9155" extrusionOk="0">
                  <a:moveTo>
                    <a:pt x="2504" y="1"/>
                  </a:moveTo>
                  <a:lnTo>
                    <a:pt x="0" y="1446"/>
                  </a:lnTo>
                  <a:lnTo>
                    <a:pt x="0" y="9154"/>
                  </a:lnTo>
                  <a:lnTo>
                    <a:pt x="2504" y="7709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rgbClr val="BE5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3"/>
            <p:cNvSpPr/>
            <p:nvPr/>
          </p:nvSpPr>
          <p:spPr>
            <a:xfrm>
              <a:off x="4280200" y="2208438"/>
              <a:ext cx="62600" cy="228875"/>
            </a:xfrm>
            <a:custGeom>
              <a:avLst/>
              <a:gdLst/>
              <a:ahLst/>
              <a:cxnLst/>
              <a:rect l="l" t="t" r="r" b="b"/>
              <a:pathLst>
                <a:path w="2504" h="9155" extrusionOk="0">
                  <a:moveTo>
                    <a:pt x="0" y="1"/>
                  </a:moveTo>
                  <a:lnTo>
                    <a:pt x="0" y="7709"/>
                  </a:lnTo>
                  <a:lnTo>
                    <a:pt x="2503" y="9154"/>
                  </a:lnTo>
                  <a:lnTo>
                    <a:pt x="2503" y="14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66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3"/>
            <p:cNvSpPr/>
            <p:nvPr/>
          </p:nvSpPr>
          <p:spPr>
            <a:xfrm>
              <a:off x="4280200" y="2172313"/>
              <a:ext cx="125175" cy="72300"/>
            </a:xfrm>
            <a:custGeom>
              <a:avLst/>
              <a:gdLst/>
              <a:ahLst/>
              <a:cxnLst/>
              <a:rect l="l" t="t" r="r" b="b"/>
              <a:pathLst>
                <a:path w="5007" h="2892" extrusionOk="0">
                  <a:moveTo>
                    <a:pt x="2503" y="0"/>
                  </a:moveTo>
                  <a:lnTo>
                    <a:pt x="0" y="1446"/>
                  </a:lnTo>
                  <a:lnTo>
                    <a:pt x="2503" y="2891"/>
                  </a:lnTo>
                  <a:lnTo>
                    <a:pt x="5007" y="1446"/>
                  </a:lnTo>
                  <a:lnTo>
                    <a:pt x="2503" y="0"/>
                  </a:lnTo>
                  <a:close/>
                </a:path>
              </a:pathLst>
            </a:custGeom>
            <a:solidFill>
              <a:srgbClr val="CC7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4341750" y="2208738"/>
              <a:ext cx="64650" cy="228300"/>
            </a:xfrm>
            <a:custGeom>
              <a:avLst/>
              <a:gdLst/>
              <a:ahLst/>
              <a:cxnLst/>
              <a:rect l="l" t="t" r="r" b="b"/>
              <a:pathLst>
                <a:path w="2586" h="9132" extrusionOk="0">
                  <a:moveTo>
                    <a:pt x="2585" y="0"/>
                  </a:moveTo>
                  <a:lnTo>
                    <a:pt x="69" y="1423"/>
                  </a:lnTo>
                  <a:lnTo>
                    <a:pt x="0" y="9131"/>
                  </a:lnTo>
                  <a:lnTo>
                    <a:pt x="2516" y="7708"/>
                  </a:lnTo>
                  <a:lnTo>
                    <a:pt x="2585" y="0"/>
                  </a:lnTo>
                  <a:close/>
                </a:path>
              </a:pathLst>
            </a:custGeom>
            <a:solidFill>
              <a:srgbClr val="237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4280200" y="2208438"/>
              <a:ext cx="62600" cy="228875"/>
            </a:xfrm>
            <a:custGeom>
              <a:avLst/>
              <a:gdLst/>
              <a:ahLst/>
              <a:cxnLst/>
              <a:rect l="l" t="t" r="r" b="b"/>
              <a:pathLst>
                <a:path w="2504" h="9155" extrusionOk="0">
                  <a:moveTo>
                    <a:pt x="0" y="1"/>
                  </a:moveTo>
                  <a:lnTo>
                    <a:pt x="0" y="7709"/>
                  </a:lnTo>
                  <a:lnTo>
                    <a:pt x="2503" y="9154"/>
                  </a:lnTo>
                  <a:lnTo>
                    <a:pt x="2503" y="14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26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4280200" y="2172313"/>
              <a:ext cx="125175" cy="72300"/>
            </a:xfrm>
            <a:custGeom>
              <a:avLst/>
              <a:gdLst/>
              <a:ahLst/>
              <a:cxnLst/>
              <a:rect l="l" t="t" r="r" b="b"/>
              <a:pathLst>
                <a:path w="5007" h="2892" extrusionOk="0">
                  <a:moveTo>
                    <a:pt x="2503" y="0"/>
                  </a:moveTo>
                  <a:lnTo>
                    <a:pt x="0" y="1446"/>
                  </a:lnTo>
                  <a:lnTo>
                    <a:pt x="2503" y="2891"/>
                  </a:lnTo>
                  <a:lnTo>
                    <a:pt x="5007" y="1446"/>
                  </a:lnTo>
                  <a:lnTo>
                    <a:pt x="2503" y="0"/>
                  </a:lnTo>
                  <a:close/>
                </a:path>
              </a:pathLst>
            </a:custGeom>
            <a:solidFill>
              <a:srgbClr val="448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4405350" y="2328863"/>
              <a:ext cx="62600" cy="144575"/>
            </a:xfrm>
            <a:custGeom>
              <a:avLst/>
              <a:gdLst/>
              <a:ahLst/>
              <a:cxnLst/>
              <a:rect l="l" t="t" r="r" b="b"/>
              <a:pathLst>
                <a:path w="2504" h="5783" extrusionOk="0">
                  <a:moveTo>
                    <a:pt x="2504" y="1"/>
                  </a:moveTo>
                  <a:lnTo>
                    <a:pt x="1" y="1446"/>
                  </a:lnTo>
                  <a:lnTo>
                    <a:pt x="1" y="5783"/>
                  </a:lnTo>
                  <a:lnTo>
                    <a:pt x="2504" y="4337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rgbClr val="FFA0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3"/>
            <p:cNvSpPr/>
            <p:nvPr/>
          </p:nvSpPr>
          <p:spPr>
            <a:xfrm>
              <a:off x="4342625" y="2328788"/>
              <a:ext cx="62875" cy="144775"/>
            </a:xfrm>
            <a:custGeom>
              <a:avLst/>
              <a:gdLst/>
              <a:ahLst/>
              <a:cxnLst/>
              <a:rect l="l" t="t" r="r" b="b"/>
              <a:pathLst>
                <a:path w="2515" h="5791" extrusionOk="0">
                  <a:moveTo>
                    <a:pt x="17" y="0"/>
                  </a:moveTo>
                  <a:lnTo>
                    <a:pt x="0" y="4335"/>
                  </a:lnTo>
                  <a:lnTo>
                    <a:pt x="2498" y="5791"/>
                  </a:lnTo>
                  <a:lnTo>
                    <a:pt x="2514" y="145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3"/>
            <p:cNvSpPr/>
            <p:nvPr/>
          </p:nvSpPr>
          <p:spPr>
            <a:xfrm>
              <a:off x="4342775" y="2292763"/>
              <a:ext cx="125175" cy="72275"/>
            </a:xfrm>
            <a:custGeom>
              <a:avLst/>
              <a:gdLst/>
              <a:ahLst/>
              <a:cxnLst/>
              <a:rect l="l" t="t" r="r" b="b"/>
              <a:pathLst>
                <a:path w="5007" h="2891" extrusionOk="0">
                  <a:moveTo>
                    <a:pt x="2504" y="1"/>
                  </a:moveTo>
                  <a:lnTo>
                    <a:pt x="0" y="1445"/>
                  </a:lnTo>
                  <a:lnTo>
                    <a:pt x="2504" y="2890"/>
                  </a:lnTo>
                  <a:lnTo>
                    <a:pt x="5007" y="1445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rgbClr val="FFB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5751150" y="1896213"/>
              <a:ext cx="70775" cy="200525"/>
            </a:xfrm>
            <a:custGeom>
              <a:avLst/>
              <a:gdLst/>
              <a:ahLst/>
              <a:cxnLst/>
              <a:rect l="l" t="t" r="r" b="b"/>
              <a:pathLst>
                <a:path w="2831" h="8021" extrusionOk="0">
                  <a:moveTo>
                    <a:pt x="1543" y="1"/>
                  </a:moveTo>
                  <a:cubicBezTo>
                    <a:pt x="1439" y="1"/>
                    <a:pt x="1335" y="17"/>
                    <a:pt x="1237" y="52"/>
                  </a:cubicBezTo>
                  <a:cubicBezTo>
                    <a:pt x="960" y="150"/>
                    <a:pt x="536" y="406"/>
                    <a:pt x="510" y="724"/>
                  </a:cubicBezTo>
                  <a:lnTo>
                    <a:pt x="662" y="621"/>
                  </a:lnTo>
                  <a:lnTo>
                    <a:pt x="662" y="621"/>
                  </a:lnTo>
                  <a:cubicBezTo>
                    <a:pt x="496" y="808"/>
                    <a:pt x="324" y="1290"/>
                    <a:pt x="248" y="1431"/>
                  </a:cubicBezTo>
                  <a:cubicBezTo>
                    <a:pt x="0" y="1892"/>
                    <a:pt x="59" y="2417"/>
                    <a:pt x="85" y="2927"/>
                  </a:cubicBezTo>
                  <a:cubicBezTo>
                    <a:pt x="121" y="3614"/>
                    <a:pt x="283" y="4288"/>
                    <a:pt x="563" y="4917"/>
                  </a:cubicBezTo>
                  <a:cubicBezTo>
                    <a:pt x="802" y="5460"/>
                    <a:pt x="1004" y="6007"/>
                    <a:pt x="1254" y="6546"/>
                  </a:cubicBezTo>
                  <a:cubicBezTo>
                    <a:pt x="1497" y="7066"/>
                    <a:pt x="1886" y="7445"/>
                    <a:pt x="1961" y="8021"/>
                  </a:cubicBezTo>
                  <a:cubicBezTo>
                    <a:pt x="2075" y="7592"/>
                    <a:pt x="2317" y="7221"/>
                    <a:pt x="2432" y="6790"/>
                  </a:cubicBezTo>
                  <a:cubicBezTo>
                    <a:pt x="2536" y="6391"/>
                    <a:pt x="2766" y="6044"/>
                    <a:pt x="2707" y="5621"/>
                  </a:cubicBezTo>
                  <a:cubicBezTo>
                    <a:pt x="2621" y="5012"/>
                    <a:pt x="2190" y="4522"/>
                    <a:pt x="2432" y="3879"/>
                  </a:cubicBezTo>
                  <a:cubicBezTo>
                    <a:pt x="2645" y="3312"/>
                    <a:pt x="2831" y="2774"/>
                    <a:pt x="2820" y="2157"/>
                  </a:cubicBezTo>
                  <a:cubicBezTo>
                    <a:pt x="2811" y="1553"/>
                    <a:pt x="2826" y="765"/>
                    <a:pt x="2361" y="330"/>
                  </a:cubicBezTo>
                  <a:cubicBezTo>
                    <a:pt x="2148" y="131"/>
                    <a:pt x="1842" y="1"/>
                    <a:pt x="1543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5640650" y="2055138"/>
              <a:ext cx="88250" cy="70525"/>
            </a:xfrm>
            <a:custGeom>
              <a:avLst/>
              <a:gdLst/>
              <a:ahLst/>
              <a:cxnLst/>
              <a:rect l="l" t="t" r="r" b="b"/>
              <a:pathLst>
                <a:path w="3530" h="2821" extrusionOk="0">
                  <a:moveTo>
                    <a:pt x="1024" y="0"/>
                  </a:moveTo>
                  <a:cubicBezTo>
                    <a:pt x="1002" y="0"/>
                    <a:pt x="982" y="13"/>
                    <a:pt x="978" y="39"/>
                  </a:cubicBezTo>
                  <a:lnTo>
                    <a:pt x="913" y="544"/>
                  </a:lnTo>
                  <a:cubicBezTo>
                    <a:pt x="904" y="598"/>
                    <a:pt x="864" y="631"/>
                    <a:pt x="816" y="631"/>
                  </a:cubicBezTo>
                  <a:cubicBezTo>
                    <a:pt x="799" y="631"/>
                    <a:pt x="782" y="627"/>
                    <a:pt x="764" y="619"/>
                  </a:cubicBezTo>
                  <a:lnTo>
                    <a:pt x="260" y="397"/>
                  </a:lnTo>
                  <a:cubicBezTo>
                    <a:pt x="230" y="383"/>
                    <a:pt x="199" y="377"/>
                    <a:pt x="171" y="377"/>
                  </a:cubicBezTo>
                  <a:cubicBezTo>
                    <a:pt x="76" y="377"/>
                    <a:pt x="1" y="447"/>
                    <a:pt x="5" y="553"/>
                  </a:cubicBezTo>
                  <a:cubicBezTo>
                    <a:pt x="12" y="759"/>
                    <a:pt x="73" y="973"/>
                    <a:pt x="108" y="1083"/>
                  </a:cubicBezTo>
                  <a:cubicBezTo>
                    <a:pt x="125" y="1146"/>
                    <a:pt x="168" y="1200"/>
                    <a:pt x="226" y="1229"/>
                  </a:cubicBezTo>
                  <a:cubicBezTo>
                    <a:pt x="350" y="1296"/>
                    <a:pt x="586" y="1395"/>
                    <a:pt x="784" y="1473"/>
                  </a:cubicBezTo>
                  <a:cubicBezTo>
                    <a:pt x="784" y="1473"/>
                    <a:pt x="1398" y="1903"/>
                    <a:pt x="1935" y="2271"/>
                  </a:cubicBezTo>
                  <a:cubicBezTo>
                    <a:pt x="2319" y="2534"/>
                    <a:pt x="2662" y="2765"/>
                    <a:pt x="2709" y="2781"/>
                  </a:cubicBezTo>
                  <a:cubicBezTo>
                    <a:pt x="2785" y="2809"/>
                    <a:pt x="2847" y="2820"/>
                    <a:pt x="2897" y="2820"/>
                  </a:cubicBezTo>
                  <a:cubicBezTo>
                    <a:pt x="2905" y="2820"/>
                    <a:pt x="2912" y="2820"/>
                    <a:pt x="2919" y="2820"/>
                  </a:cubicBezTo>
                  <a:cubicBezTo>
                    <a:pt x="2961" y="2818"/>
                    <a:pt x="3002" y="2802"/>
                    <a:pt x="3036" y="2775"/>
                  </a:cubicBezTo>
                  <a:cubicBezTo>
                    <a:pt x="3054" y="2760"/>
                    <a:pt x="3264" y="2272"/>
                    <a:pt x="3530" y="1638"/>
                  </a:cubicBezTo>
                  <a:lnTo>
                    <a:pt x="2795" y="1349"/>
                  </a:lnTo>
                  <a:lnTo>
                    <a:pt x="2690" y="1801"/>
                  </a:lnTo>
                  <a:cubicBezTo>
                    <a:pt x="2317" y="1548"/>
                    <a:pt x="1775" y="1383"/>
                    <a:pt x="1440" y="1224"/>
                  </a:cubicBezTo>
                  <a:cubicBezTo>
                    <a:pt x="1338" y="1175"/>
                    <a:pt x="1278" y="1147"/>
                    <a:pt x="1278" y="1147"/>
                  </a:cubicBezTo>
                  <a:cubicBezTo>
                    <a:pt x="1167" y="362"/>
                    <a:pt x="1148" y="178"/>
                    <a:pt x="1084" y="40"/>
                  </a:cubicBezTo>
                  <a:cubicBezTo>
                    <a:pt x="1071" y="13"/>
                    <a:pt x="1046" y="0"/>
                    <a:pt x="1024" y="0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5710525" y="2002563"/>
              <a:ext cx="50975" cy="93500"/>
            </a:xfrm>
            <a:custGeom>
              <a:avLst/>
              <a:gdLst/>
              <a:ahLst/>
              <a:cxnLst/>
              <a:rect l="l" t="t" r="r" b="b"/>
              <a:pathLst>
                <a:path w="2039" h="3740" extrusionOk="0">
                  <a:moveTo>
                    <a:pt x="1294" y="1"/>
                  </a:moveTo>
                  <a:cubicBezTo>
                    <a:pt x="1081" y="1"/>
                    <a:pt x="870" y="93"/>
                    <a:pt x="745" y="294"/>
                  </a:cubicBezTo>
                  <a:cubicBezTo>
                    <a:pt x="678" y="403"/>
                    <a:pt x="0" y="3451"/>
                    <a:pt x="0" y="3451"/>
                  </a:cubicBezTo>
                  <a:lnTo>
                    <a:pt x="735" y="3740"/>
                  </a:lnTo>
                  <a:cubicBezTo>
                    <a:pt x="1243" y="2528"/>
                    <a:pt x="1960" y="784"/>
                    <a:pt x="1960" y="784"/>
                  </a:cubicBezTo>
                  <a:cubicBezTo>
                    <a:pt x="1960" y="784"/>
                    <a:pt x="1961" y="779"/>
                    <a:pt x="1964" y="766"/>
                  </a:cubicBezTo>
                  <a:cubicBezTo>
                    <a:pt x="2038" y="283"/>
                    <a:pt x="1665" y="1"/>
                    <a:pt x="1294" y="1"/>
                  </a:cubicBezTo>
                  <a:close/>
                </a:path>
              </a:pathLst>
            </a:custGeom>
            <a:solidFill>
              <a:srgbClr val="298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5636500" y="2379988"/>
              <a:ext cx="54700" cy="49075"/>
            </a:xfrm>
            <a:custGeom>
              <a:avLst/>
              <a:gdLst/>
              <a:ahLst/>
              <a:cxnLst/>
              <a:rect l="l" t="t" r="r" b="b"/>
              <a:pathLst>
                <a:path w="2188" h="1963" extrusionOk="0">
                  <a:moveTo>
                    <a:pt x="1709" y="1"/>
                  </a:moveTo>
                  <a:lnTo>
                    <a:pt x="1090" y="408"/>
                  </a:lnTo>
                  <a:cubicBezTo>
                    <a:pt x="1028" y="604"/>
                    <a:pt x="167" y="1586"/>
                    <a:pt x="115" y="1635"/>
                  </a:cubicBezTo>
                  <a:cubicBezTo>
                    <a:pt x="1" y="1734"/>
                    <a:pt x="118" y="1963"/>
                    <a:pt x="263" y="1963"/>
                  </a:cubicBezTo>
                  <a:cubicBezTo>
                    <a:pt x="273" y="1963"/>
                    <a:pt x="284" y="1962"/>
                    <a:pt x="295" y="1959"/>
                  </a:cubicBezTo>
                  <a:cubicBezTo>
                    <a:pt x="380" y="1936"/>
                    <a:pt x="462" y="1906"/>
                    <a:pt x="542" y="1870"/>
                  </a:cubicBezTo>
                  <a:cubicBezTo>
                    <a:pt x="1024" y="1661"/>
                    <a:pt x="1823" y="1184"/>
                    <a:pt x="1954" y="1091"/>
                  </a:cubicBezTo>
                  <a:cubicBezTo>
                    <a:pt x="2154" y="950"/>
                    <a:pt x="2187" y="666"/>
                    <a:pt x="2025" y="483"/>
                  </a:cubicBezTo>
                  <a:lnTo>
                    <a:pt x="1709" y="1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5613550" y="2133988"/>
              <a:ext cx="217200" cy="293625"/>
            </a:xfrm>
            <a:custGeom>
              <a:avLst/>
              <a:gdLst/>
              <a:ahLst/>
              <a:cxnLst/>
              <a:rect l="l" t="t" r="r" b="b"/>
              <a:pathLst>
                <a:path w="8688" h="11745" extrusionOk="0">
                  <a:moveTo>
                    <a:pt x="5564" y="1837"/>
                  </a:moveTo>
                  <a:lnTo>
                    <a:pt x="4936" y="2207"/>
                  </a:lnTo>
                  <a:cubicBezTo>
                    <a:pt x="4927" y="2204"/>
                    <a:pt x="4921" y="2199"/>
                    <a:pt x="4912" y="2194"/>
                  </a:cubicBezTo>
                  <a:lnTo>
                    <a:pt x="1972" y="4012"/>
                  </a:lnTo>
                  <a:cubicBezTo>
                    <a:pt x="1823" y="4105"/>
                    <a:pt x="1686" y="4218"/>
                    <a:pt x="1566" y="4348"/>
                  </a:cubicBezTo>
                  <a:cubicBezTo>
                    <a:pt x="1530" y="4324"/>
                    <a:pt x="1489" y="4308"/>
                    <a:pt x="1448" y="4297"/>
                  </a:cubicBezTo>
                  <a:lnTo>
                    <a:pt x="4823" y="2178"/>
                  </a:lnTo>
                  <a:lnTo>
                    <a:pt x="5564" y="1837"/>
                  </a:lnTo>
                  <a:close/>
                  <a:moveTo>
                    <a:pt x="5068" y="0"/>
                  </a:moveTo>
                  <a:cubicBezTo>
                    <a:pt x="4894" y="77"/>
                    <a:pt x="4151" y="616"/>
                    <a:pt x="3570" y="1045"/>
                  </a:cubicBezTo>
                  <a:lnTo>
                    <a:pt x="626" y="3121"/>
                  </a:lnTo>
                  <a:cubicBezTo>
                    <a:pt x="261" y="3416"/>
                    <a:pt x="16" y="3850"/>
                    <a:pt x="4" y="4319"/>
                  </a:cubicBezTo>
                  <a:cubicBezTo>
                    <a:pt x="0" y="4458"/>
                    <a:pt x="15" y="4597"/>
                    <a:pt x="48" y="4732"/>
                  </a:cubicBezTo>
                  <a:lnTo>
                    <a:pt x="825" y="6810"/>
                  </a:lnTo>
                  <a:lnTo>
                    <a:pt x="95" y="11552"/>
                  </a:lnTo>
                  <a:lnTo>
                    <a:pt x="27" y="11737"/>
                  </a:lnTo>
                  <a:lnTo>
                    <a:pt x="704" y="11745"/>
                  </a:lnTo>
                  <a:lnTo>
                    <a:pt x="700" y="11721"/>
                  </a:lnTo>
                  <a:lnTo>
                    <a:pt x="700" y="11719"/>
                  </a:lnTo>
                  <a:cubicBezTo>
                    <a:pt x="731" y="11626"/>
                    <a:pt x="1195" y="10365"/>
                    <a:pt x="1636" y="8975"/>
                  </a:cubicBezTo>
                  <a:lnTo>
                    <a:pt x="1961" y="9842"/>
                  </a:lnTo>
                  <a:lnTo>
                    <a:pt x="2008" y="10218"/>
                  </a:lnTo>
                  <a:cubicBezTo>
                    <a:pt x="2014" y="10222"/>
                    <a:pt x="2014" y="10234"/>
                    <a:pt x="2008" y="10248"/>
                  </a:cubicBezTo>
                  <a:lnTo>
                    <a:pt x="2627" y="9842"/>
                  </a:lnTo>
                  <a:lnTo>
                    <a:pt x="2584" y="9777"/>
                  </a:lnTo>
                  <a:cubicBezTo>
                    <a:pt x="2583" y="9774"/>
                    <a:pt x="2583" y="9774"/>
                    <a:pt x="2583" y="9773"/>
                  </a:cubicBezTo>
                  <a:cubicBezTo>
                    <a:pt x="2562" y="9649"/>
                    <a:pt x="2538" y="9526"/>
                    <a:pt x="2516" y="9402"/>
                  </a:cubicBezTo>
                  <a:cubicBezTo>
                    <a:pt x="2451" y="8372"/>
                    <a:pt x="2383" y="7431"/>
                    <a:pt x="2288" y="6644"/>
                  </a:cubicBezTo>
                  <a:cubicBezTo>
                    <a:pt x="2448" y="5916"/>
                    <a:pt x="2502" y="5360"/>
                    <a:pt x="2347" y="5210"/>
                  </a:cubicBezTo>
                  <a:lnTo>
                    <a:pt x="6466" y="3904"/>
                  </a:lnTo>
                  <a:cubicBezTo>
                    <a:pt x="6464" y="3903"/>
                    <a:pt x="6463" y="3901"/>
                    <a:pt x="6463" y="3898"/>
                  </a:cubicBezTo>
                  <a:lnTo>
                    <a:pt x="6819" y="3792"/>
                  </a:lnTo>
                  <a:cubicBezTo>
                    <a:pt x="6871" y="3777"/>
                    <a:pt x="6921" y="3759"/>
                    <a:pt x="6971" y="3741"/>
                  </a:cubicBezTo>
                  <a:cubicBezTo>
                    <a:pt x="8362" y="3227"/>
                    <a:pt x="8688" y="1480"/>
                    <a:pt x="7789" y="426"/>
                  </a:cubicBezTo>
                  <a:lnTo>
                    <a:pt x="7786" y="422"/>
                  </a:lnTo>
                  <a:lnTo>
                    <a:pt x="7386" y="60"/>
                  </a:lnTo>
                  <a:cubicBezTo>
                    <a:pt x="6666" y="501"/>
                    <a:pt x="6170" y="651"/>
                    <a:pt x="5827" y="651"/>
                  </a:cubicBezTo>
                  <a:cubicBezTo>
                    <a:pt x="5112" y="651"/>
                    <a:pt x="5068" y="0"/>
                    <a:pt x="50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5573025" y="2427413"/>
              <a:ext cx="61125" cy="29800"/>
            </a:xfrm>
            <a:custGeom>
              <a:avLst/>
              <a:gdLst/>
              <a:ahLst/>
              <a:cxnLst/>
              <a:rect l="l" t="t" r="r" b="b"/>
              <a:pathLst>
                <a:path w="2445" h="1192" extrusionOk="0">
                  <a:moveTo>
                    <a:pt x="1647" y="0"/>
                  </a:moveTo>
                  <a:lnTo>
                    <a:pt x="1605" y="111"/>
                  </a:lnTo>
                  <a:cubicBezTo>
                    <a:pt x="1645" y="205"/>
                    <a:pt x="230" y="750"/>
                    <a:pt x="158" y="768"/>
                  </a:cubicBezTo>
                  <a:cubicBezTo>
                    <a:pt x="1" y="808"/>
                    <a:pt x="8" y="1101"/>
                    <a:pt x="168" y="1140"/>
                  </a:cubicBezTo>
                  <a:cubicBezTo>
                    <a:pt x="254" y="1160"/>
                    <a:pt x="339" y="1172"/>
                    <a:pt x="427" y="1177"/>
                  </a:cubicBezTo>
                  <a:cubicBezTo>
                    <a:pt x="564" y="1187"/>
                    <a:pt x="730" y="1191"/>
                    <a:pt x="902" y="1191"/>
                  </a:cubicBezTo>
                  <a:cubicBezTo>
                    <a:pt x="1386" y="1191"/>
                    <a:pt x="1923" y="1159"/>
                    <a:pt x="2041" y="1144"/>
                  </a:cubicBezTo>
                  <a:cubicBezTo>
                    <a:pt x="2284" y="1111"/>
                    <a:pt x="2445" y="875"/>
                    <a:pt x="2385" y="637"/>
                  </a:cubicBezTo>
                  <a:lnTo>
                    <a:pt x="2323" y="8"/>
                  </a:lnTo>
                  <a:lnTo>
                    <a:pt x="1647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5707000" y="2000088"/>
              <a:ext cx="98775" cy="157075"/>
            </a:xfrm>
            <a:custGeom>
              <a:avLst/>
              <a:gdLst/>
              <a:ahLst/>
              <a:cxnLst/>
              <a:rect l="l" t="t" r="r" b="b"/>
              <a:pathLst>
                <a:path w="3951" h="6283" extrusionOk="0">
                  <a:moveTo>
                    <a:pt x="2173" y="0"/>
                  </a:moveTo>
                  <a:cubicBezTo>
                    <a:pt x="2142" y="0"/>
                    <a:pt x="2112" y="2"/>
                    <a:pt x="2084" y="5"/>
                  </a:cubicBezTo>
                  <a:cubicBezTo>
                    <a:pt x="1873" y="29"/>
                    <a:pt x="1536" y="62"/>
                    <a:pt x="1364" y="124"/>
                  </a:cubicBezTo>
                  <a:cubicBezTo>
                    <a:pt x="1364" y="124"/>
                    <a:pt x="1112" y="929"/>
                    <a:pt x="305" y="1790"/>
                  </a:cubicBezTo>
                  <a:cubicBezTo>
                    <a:pt x="0" y="2113"/>
                    <a:pt x="405" y="2967"/>
                    <a:pt x="758" y="3238"/>
                  </a:cubicBezTo>
                  <a:cubicBezTo>
                    <a:pt x="963" y="3397"/>
                    <a:pt x="1162" y="3582"/>
                    <a:pt x="1205" y="3741"/>
                  </a:cubicBezTo>
                  <a:cubicBezTo>
                    <a:pt x="1411" y="4484"/>
                    <a:pt x="1332" y="5356"/>
                    <a:pt x="1332" y="5356"/>
                  </a:cubicBezTo>
                  <a:cubicBezTo>
                    <a:pt x="1332" y="5356"/>
                    <a:pt x="1487" y="6282"/>
                    <a:pt x="2515" y="6282"/>
                  </a:cubicBezTo>
                  <a:cubicBezTo>
                    <a:pt x="2797" y="6282"/>
                    <a:pt x="3144" y="6213"/>
                    <a:pt x="3571" y="6036"/>
                  </a:cubicBezTo>
                  <a:cubicBezTo>
                    <a:pt x="3783" y="5947"/>
                    <a:pt x="3918" y="5736"/>
                    <a:pt x="3909" y="5506"/>
                  </a:cubicBezTo>
                  <a:cubicBezTo>
                    <a:pt x="3881" y="4664"/>
                    <a:pt x="3820" y="2630"/>
                    <a:pt x="3881" y="2077"/>
                  </a:cubicBezTo>
                  <a:cubicBezTo>
                    <a:pt x="3902" y="1887"/>
                    <a:pt x="3901" y="1695"/>
                    <a:pt x="3878" y="1505"/>
                  </a:cubicBezTo>
                  <a:cubicBezTo>
                    <a:pt x="3819" y="984"/>
                    <a:pt x="3950" y="664"/>
                    <a:pt x="3478" y="434"/>
                  </a:cubicBezTo>
                  <a:cubicBezTo>
                    <a:pt x="3477" y="433"/>
                    <a:pt x="2681" y="0"/>
                    <a:pt x="2173" y="0"/>
                  </a:cubicBezTo>
                  <a:close/>
                </a:path>
              </a:pathLst>
            </a:custGeom>
            <a:solidFill>
              <a:srgbClr val="298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5753900" y="1974688"/>
              <a:ext cx="20225" cy="43600"/>
            </a:xfrm>
            <a:custGeom>
              <a:avLst/>
              <a:gdLst/>
              <a:ahLst/>
              <a:cxnLst/>
              <a:rect l="l" t="t" r="r" b="b"/>
              <a:pathLst>
                <a:path w="809" h="1744" extrusionOk="0">
                  <a:moveTo>
                    <a:pt x="18" y="1"/>
                  </a:moveTo>
                  <a:lnTo>
                    <a:pt x="3" y="1343"/>
                  </a:lnTo>
                  <a:cubicBezTo>
                    <a:pt x="1" y="1561"/>
                    <a:pt x="175" y="1740"/>
                    <a:pt x="393" y="1743"/>
                  </a:cubicBezTo>
                  <a:cubicBezTo>
                    <a:pt x="395" y="1743"/>
                    <a:pt x="396" y="1743"/>
                    <a:pt x="398" y="1743"/>
                  </a:cubicBezTo>
                  <a:cubicBezTo>
                    <a:pt x="614" y="1743"/>
                    <a:pt x="790" y="1568"/>
                    <a:pt x="792" y="1352"/>
                  </a:cubicBezTo>
                  <a:lnTo>
                    <a:pt x="808" y="1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FF91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5726150" y="1908488"/>
              <a:ext cx="77275" cy="90200"/>
            </a:xfrm>
            <a:custGeom>
              <a:avLst/>
              <a:gdLst/>
              <a:ahLst/>
              <a:cxnLst/>
              <a:rect l="l" t="t" r="r" b="b"/>
              <a:pathLst>
                <a:path w="3091" h="3608" extrusionOk="0">
                  <a:moveTo>
                    <a:pt x="1271" y="0"/>
                  </a:moveTo>
                  <a:cubicBezTo>
                    <a:pt x="640" y="0"/>
                    <a:pt x="1" y="408"/>
                    <a:pt x="81" y="2029"/>
                  </a:cubicBezTo>
                  <a:cubicBezTo>
                    <a:pt x="119" y="2764"/>
                    <a:pt x="448" y="3472"/>
                    <a:pt x="1231" y="3599"/>
                  </a:cubicBezTo>
                  <a:cubicBezTo>
                    <a:pt x="1267" y="3604"/>
                    <a:pt x="1304" y="3607"/>
                    <a:pt x="1340" y="3607"/>
                  </a:cubicBezTo>
                  <a:cubicBezTo>
                    <a:pt x="1801" y="3607"/>
                    <a:pt x="2207" y="3143"/>
                    <a:pt x="2477" y="2618"/>
                  </a:cubicBezTo>
                  <a:cubicBezTo>
                    <a:pt x="2702" y="2561"/>
                    <a:pt x="2945" y="2466"/>
                    <a:pt x="3026" y="2149"/>
                  </a:cubicBezTo>
                  <a:cubicBezTo>
                    <a:pt x="3090" y="1900"/>
                    <a:pt x="3029" y="1567"/>
                    <a:pt x="2821" y="1544"/>
                  </a:cubicBezTo>
                  <a:cubicBezTo>
                    <a:pt x="2813" y="1543"/>
                    <a:pt x="2805" y="1542"/>
                    <a:pt x="2796" y="1542"/>
                  </a:cubicBezTo>
                  <a:cubicBezTo>
                    <a:pt x="2740" y="1542"/>
                    <a:pt x="2678" y="1563"/>
                    <a:pt x="2617" y="1597"/>
                  </a:cubicBezTo>
                  <a:cubicBezTo>
                    <a:pt x="2478" y="879"/>
                    <a:pt x="1969" y="70"/>
                    <a:pt x="1448" y="10"/>
                  </a:cubicBezTo>
                  <a:cubicBezTo>
                    <a:pt x="1389" y="4"/>
                    <a:pt x="1330" y="0"/>
                    <a:pt x="1271" y="0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5741700" y="1968238"/>
              <a:ext cx="7500" cy="6950"/>
            </a:xfrm>
            <a:custGeom>
              <a:avLst/>
              <a:gdLst/>
              <a:ahLst/>
              <a:cxnLst/>
              <a:rect l="l" t="t" r="r" b="b"/>
              <a:pathLst>
                <a:path w="300" h="278" extrusionOk="0">
                  <a:moveTo>
                    <a:pt x="257" y="0"/>
                  </a:moveTo>
                  <a:cubicBezTo>
                    <a:pt x="254" y="0"/>
                    <a:pt x="251" y="1"/>
                    <a:pt x="247" y="2"/>
                  </a:cubicBezTo>
                  <a:cubicBezTo>
                    <a:pt x="173" y="24"/>
                    <a:pt x="1" y="89"/>
                    <a:pt x="3" y="172"/>
                  </a:cubicBezTo>
                  <a:cubicBezTo>
                    <a:pt x="4" y="233"/>
                    <a:pt x="87" y="260"/>
                    <a:pt x="149" y="276"/>
                  </a:cubicBezTo>
                  <a:cubicBezTo>
                    <a:pt x="152" y="276"/>
                    <a:pt x="154" y="277"/>
                    <a:pt x="157" y="277"/>
                  </a:cubicBezTo>
                  <a:cubicBezTo>
                    <a:pt x="191" y="277"/>
                    <a:pt x="198" y="226"/>
                    <a:pt x="163" y="218"/>
                  </a:cubicBezTo>
                  <a:cubicBezTo>
                    <a:pt x="68" y="194"/>
                    <a:pt x="63" y="171"/>
                    <a:pt x="63" y="171"/>
                  </a:cubicBezTo>
                  <a:cubicBezTo>
                    <a:pt x="61" y="146"/>
                    <a:pt x="159" y="91"/>
                    <a:pt x="265" y="59"/>
                  </a:cubicBezTo>
                  <a:cubicBezTo>
                    <a:pt x="299" y="48"/>
                    <a:pt x="287" y="0"/>
                    <a:pt x="257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5749950" y="1972688"/>
              <a:ext cx="15725" cy="11100"/>
            </a:xfrm>
            <a:custGeom>
              <a:avLst/>
              <a:gdLst/>
              <a:ahLst/>
              <a:cxnLst/>
              <a:rect l="l" t="t" r="r" b="b"/>
              <a:pathLst>
                <a:path w="629" h="444" extrusionOk="0">
                  <a:moveTo>
                    <a:pt x="591" y="0"/>
                  </a:moveTo>
                  <a:cubicBezTo>
                    <a:pt x="575" y="0"/>
                    <a:pt x="562" y="10"/>
                    <a:pt x="558" y="26"/>
                  </a:cubicBezTo>
                  <a:cubicBezTo>
                    <a:pt x="480" y="341"/>
                    <a:pt x="205" y="375"/>
                    <a:pt x="90" y="375"/>
                  </a:cubicBezTo>
                  <a:cubicBezTo>
                    <a:pt x="62" y="375"/>
                    <a:pt x="43" y="373"/>
                    <a:pt x="40" y="373"/>
                  </a:cubicBezTo>
                  <a:cubicBezTo>
                    <a:pt x="38" y="373"/>
                    <a:pt x="37" y="373"/>
                    <a:pt x="35" y="373"/>
                  </a:cubicBezTo>
                  <a:cubicBezTo>
                    <a:pt x="19" y="373"/>
                    <a:pt x="4" y="385"/>
                    <a:pt x="1" y="403"/>
                  </a:cubicBezTo>
                  <a:cubicBezTo>
                    <a:pt x="0" y="421"/>
                    <a:pt x="13" y="439"/>
                    <a:pt x="31" y="441"/>
                  </a:cubicBezTo>
                  <a:cubicBezTo>
                    <a:pt x="50" y="442"/>
                    <a:pt x="68" y="443"/>
                    <a:pt x="87" y="443"/>
                  </a:cubicBezTo>
                  <a:cubicBezTo>
                    <a:pt x="217" y="442"/>
                    <a:pt x="535" y="401"/>
                    <a:pt x="624" y="42"/>
                  </a:cubicBezTo>
                  <a:cubicBezTo>
                    <a:pt x="628" y="24"/>
                    <a:pt x="617" y="5"/>
                    <a:pt x="600" y="1"/>
                  </a:cubicBezTo>
                  <a:cubicBezTo>
                    <a:pt x="597" y="0"/>
                    <a:pt x="594" y="0"/>
                    <a:pt x="591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5761300" y="1959813"/>
              <a:ext cx="5100" cy="5525"/>
            </a:xfrm>
            <a:custGeom>
              <a:avLst/>
              <a:gdLst/>
              <a:ahLst/>
              <a:cxnLst/>
              <a:rect l="l" t="t" r="r" b="b"/>
              <a:pathLst>
                <a:path w="204" h="221" extrusionOk="0">
                  <a:moveTo>
                    <a:pt x="105" y="1"/>
                  </a:moveTo>
                  <a:cubicBezTo>
                    <a:pt x="50" y="1"/>
                    <a:pt x="6" y="48"/>
                    <a:pt x="3" y="106"/>
                  </a:cubicBezTo>
                  <a:cubicBezTo>
                    <a:pt x="1" y="167"/>
                    <a:pt x="44" y="218"/>
                    <a:pt x="99" y="220"/>
                  </a:cubicBezTo>
                  <a:cubicBezTo>
                    <a:pt x="99" y="220"/>
                    <a:pt x="100" y="220"/>
                    <a:pt x="101" y="220"/>
                  </a:cubicBezTo>
                  <a:cubicBezTo>
                    <a:pt x="154" y="220"/>
                    <a:pt x="199" y="174"/>
                    <a:pt x="201" y="115"/>
                  </a:cubicBezTo>
                  <a:cubicBezTo>
                    <a:pt x="204" y="54"/>
                    <a:pt x="162" y="3"/>
                    <a:pt x="107" y="1"/>
                  </a:cubicBezTo>
                  <a:cubicBezTo>
                    <a:pt x="107" y="1"/>
                    <a:pt x="106" y="1"/>
                    <a:pt x="105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5739125" y="1960038"/>
              <a:ext cx="5125" cy="5475"/>
            </a:xfrm>
            <a:custGeom>
              <a:avLst/>
              <a:gdLst/>
              <a:ahLst/>
              <a:cxnLst/>
              <a:rect l="l" t="t" r="r" b="b"/>
              <a:pathLst>
                <a:path w="205" h="219" extrusionOk="0">
                  <a:moveTo>
                    <a:pt x="102" y="1"/>
                  </a:moveTo>
                  <a:cubicBezTo>
                    <a:pt x="49" y="1"/>
                    <a:pt x="6" y="47"/>
                    <a:pt x="3" y="106"/>
                  </a:cubicBezTo>
                  <a:cubicBezTo>
                    <a:pt x="1" y="167"/>
                    <a:pt x="43" y="217"/>
                    <a:pt x="98" y="219"/>
                  </a:cubicBezTo>
                  <a:cubicBezTo>
                    <a:pt x="99" y="219"/>
                    <a:pt x="100" y="219"/>
                    <a:pt x="102" y="219"/>
                  </a:cubicBezTo>
                  <a:cubicBezTo>
                    <a:pt x="154" y="219"/>
                    <a:pt x="199" y="173"/>
                    <a:pt x="202" y="113"/>
                  </a:cubicBezTo>
                  <a:cubicBezTo>
                    <a:pt x="204" y="54"/>
                    <a:pt x="161" y="3"/>
                    <a:pt x="106" y="1"/>
                  </a:cubicBezTo>
                  <a:cubicBezTo>
                    <a:pt x="105" y="1"/>
                    <a:pt x="103" y="1"/>
                    <a:pt x="102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5761700" y="1948538"/>
              <a:ext cx="10000" cy="5625"/>
            </a:xfrm>
            <a:custGeom>
              <a:avLst/>
              <a:gdLst/>
              <a:ahLst/>
              <a:cxnLst/>
              <a:rect l="l" t="t" r="r" b="b"/>
              <a:pathLst>
                <a:path w="400" h="225" extrusionOk="0">
                  <a:moveTo>
                    <a:pt x="134" y="1"/>
                  </a:moveTo>
                  <a:cubicBezTo>
                    <a:pt x="92" y="1"/>
                    <a:pt x="54" y="10"/>
                    <a:pt x="27" y="21"/>
                  </a:cubicBezTo>
                  <a:cubicBezTo>
                    <a:pt x="10" y="27"/>
                    <a:pt x="1" y="47"/>
                    <a:pt x="8" y="64"/>
                  </a:cubicBezTo>
                  <a:cubicBezTo>
                    <a:pt x="14" y="77"/>
                    <a:pt x="26" y="86"/>
                    <a:pt x="39" y="86"/>
                  </a:cubicBezTo>
                  <a:cubicBezTo>
                    <a:pt x="44" y="86"/>
                    <a:pt x="48" y="85"/>
                    <a:pt x="53" y="83"/>
                  </a:cubicBezTo>
                  <a:cubicBezTo>
                    <a:pt x="56" y="82"/>
                    <a:pt x="90" y="68"/>
                    <a:pt x="136" y="68"/>
                  </a:cubicBezTo>
                  <a:cubicBezTo>
                    <a:pt x="197" y="68"/>
                    <a:pt x="278" y="93"/>
                    <a:pt x="330" y="204"/>
                  </a:cubicBezTo>
                  <a:cubicBezTo>
                    <a:pt x="335" y="217"/>
                    <a:pt x="348" y="224"/>
                    <a:pt x="361" y="224"/>
                  </a:cubicBezTo>
                  <a:cubicBezTo>
                    <a:pt x="366" y="224"/>
                    <a:pt x="371" y="223"/>
                    <a:pt x="375" y="220"/>
                  </a:cubicBezTo>
                  <a:cubicBezTo>
                    <a:pt x="392" y="213"/>
                    <a:pt x="400" y="192"/>
                    <a:pt x="391" y="176"/>
                  </a:cubicBezTo>
                  <a:cubicBezTo>
                    <a:pt x="327" y="39"/>
                    <a:pt x="222" y="1"/>
                    <a:pt x="134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5736000" y="1949963"/>
              <a:ext cx="10550" cy="5050"/>
            </a:xfrm>
            <a:custGeom>
              <a:avLst/>
              <a:gdLst/>
              <a:ahLst/>
              <a:cxnLst/>
              <a:rect l="l" t="t" r="r" b="b"/>
              <a:pathLst>
                <a:path w="422" h="202" extrusionOk="0">
                  <a:moveTo>
                    <a:pt x="259" y="0"/>
                  </a:moveTo>
                  <a:cubicBezTo>
                    <a:pt x="134" y="0"/>
                    <a:pt x="51" y="88"/>
                    <a:pt x="18" y="149"/>
                  </a:cubicBezTo>
                  <a:cubicBezTo>
                    <a:pt x="0" y="176"/>
                    <a:pt x="25" y="202"/>
                    <a:pt x="49" y="202"/>
                  </a:cubicBezTo>
                  <a:cubicBezTo>
                    <a:pt x="61" y="202"/>
                    <a:pt x="73" y="195"/>
                    <a:pt x="79" y="179"/>
                  </a:cubicBezTo>
                  <a:cubicBezTo>
                    <a:pt x="82" y="174"/>
                    <a:pt x="139" y="67"/>
                    <a:pt x="260" y="67"/>
                  </a:cubicBezTo>
                  <a:cubicBezTo>
                    <a:pt x="292" y="67"/>
                    <a:pt x="329" y="75"/>
                    <a:pt x="370" y="94"/>
                  </a:cubicBezTo>
                  <a:cubicBezTo>
                    <a:pt x="374" y="96"/>
                    <a:pt x="379" y="97"/>
                    <a:pt x="384" y="97"/>
                  </a:cubicBezTo>
                  <a:cubicBezTo>
                    <a:pt x="392" y="97"/>
                    <a:pt x="400" y="94"/>
                    <a:pt x="406" y="89"/>
                  </a:cubicBezTo>
                  <a:cubicBezTo>
                    <a:pt x="410" y="85"/>
                    <a:pt x="412" y="82"/>
                    <a:pt x="414" y="78"/>
                  </a:cubicBezTo>
                  <a:cubicBezTo>
                    <a:pt x="422" y="61"/>
                    <a:pt x="414" y="41"/>
                    <a:pt x="397" y="33"/>
                  </a:cubicBezTo>
                  <a:cubicBezTo>
                    <a:pt x="347" y="10"/>
                    <a:pt x="301" y="0"/>
                    <a:pt x="259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5759925" y="2014188"/>
              <a:ext cx="50975" cy="93500"/>
            </a:xfrm>
            <a:custGeom>
              <a:avLst/>
              <a:gdLst/>
              <a:ahLst/>
              <a:cxnLst/>
              <a:rect l="l" t="t" r="r" b="b"/>
              <a:pathLst>
                <a:path w="2039" h="3740" extrusionOk="0">
                  <a:moveTo>
                    <a:pt x="1293" y="0"/>
                  </a:moveTo>
                  <a:cubicBezTo>
                    <a:pt x="1081" y="0"/>
                    <a:pt x="870" y="93"/>
                    <a:pt x="744" y="293"/>
                  </a:cubicBezTo>
                  <a:cubicBezTo>
                    <a:pt x="678" y="402"/>
                    <a:pt x="0" y="3452"/>
                    <a:pt x="0" y="3452"/>
                  </a:cubicBezTo>
                  <a:lnTo>
                    <a:pt x="735" y="3739"/>
                  </a:lnTo>
                  <a:cubicBezTo>
                    <a:pt x="1242" y="2528"/>
                    <a:pt x="1961" y="784"/>
                    <a:pt x="1961" y="784"/>
                  </a:cubicBezTo>
                  <a:cubicBezTo>
                    <a:pt x="1961" y="784"/>
                    <a:pt x="1962" y="778"/>
                    <a:pt x="1963" y="765"/>
                  </a:cubicBezTo>
                  <a:cubicBezTo>
                    <a:pt x="2038" y="282"/>
                    <a:pt x="1664" y="0"/>
                    <a:pt x="1293" y="0"/>
                  </a:cubicBezTo>
                  <a:close/>
                </a:path>
              </a:pathLst>
            </a:custGeom>
            <a:solidFill>
              <a:srgbClr val="298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5708900" y="2081713"/>
              <a:ext cx="1650" cy="825"/>
            </a:xfrm>
            <a:custGeom>
              <a:avLst/>
              <a:gdLst/>
              <a:ahLst/>
              <a:cxnLst/>
              <a:rect l="l" t="t" r="r" b="b"/>
              <a:pathLst>
                <a:path w="66" h="33" extrusionOk="0">
                  <a:moveTo>
                    <a:pt x="1" y="0"/>
                  </a:moveTo>
                  <a:lnTo>
                    <a:pt x="1" y="19"/>
                  </a:lnTo>
                  <a:lnTo>
                    <a:pt x="8" y="21"/>
                  </a:lnTo>
                  <a:cubicBezTo>
                    <a:pt x="24" y="29"/>
                    <a:pt x="41" y="33"/>
                    <a:pt x="58" y="33"/>
                  </a:cubicBezTo>
                  <a:cubicBezTo>
                    <a:pt x="60" y="33"/>
                    <a:pt x="63" y="33"/>
                    <a:pt x="65" y="32"/>
                  </a:cubicBezTo>
                  <a:cubicBezTo>
                    <a:pt x="27" y="1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0C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5700175" y="2099613"/>
              <a:ext cx="9350" cy="3950"/>
            </a:xfrm>
            <a:custGeom>
              <a:avLst/>
              <a:gdLst/>
              <a:ahLst/>
              <a:cxnLst/>
              <a:rect l="l" t="t" r="r" b="b"/>
              <a:pathLst>
                <a:path w="374" h="158" extrusionOk="0">
                  <a:moveTo>
                    <a:pt x="1" y="0"/>
                  </a:moveTo>
                  <a:cubicBezTo>
                    <a:pt x="80" y="42"/>
                    <a:pt x="163" y="84"/>
                    <a:pt x="245" y="120"/>
                  </a:cubicBezTo>
                  <a:cubicBezTo>
                    <a:pt x="287" y="138"/>
                    <a:pt x="329" y="150"/>
                    <a:pt x="374" y="157"/>
                  </a:cubicBezTo>
                  <a:cubicBezTo>
                    <a:pt x="252" y="108"/>
                    <a:pt x="116" y="52"/>
                    <a:pt x="1" y="0"/>
                  </a:cubicBezTo>
                  <a:close/>
                </a:path>
              </a:pathLst>
            </a:custGeom>
            <a:solidFill>
              <a:srgbClr val="F0C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5725500" y="1906438"/>
              <a:ext cx="76675" cy="73825"/>
            </a:xfrm>
            <a:custGeom>
              <a:avLst/>
              <a:gdLst/>
              <a:ahLst/>
              <a:cxnLst/>
              <a:rect l="l" t="t" r="r" b="b"/>
              <a:pathLst>
                <a:path w="3067" h="2953" extrusionOk="0">
                  <a:moveTo>
                    <a:pt x="1479" y="1"/>
                  </a:moveTo>
                  <a:cubicBezTo>
                    <a:pt x="954" y="1"/>
                    <a:pt x="400" y="253"/>
                    <a:pt x="138" y="658"/>
                  </a:cubicBezTo>
                  <a:cubicBezTo>
                    <a:pt x="15" y="849"/>
                    <a:pt x="5" y="1018"/>
                    <a:pt x="2" y="1249"/>
                  </a:cubicBezTo>
                  <a:cubicBezTo>
                    <a:pt x="1" y="1356"/>
                    <a:pt x="32" y="1859"/>
                    <a:pt x="32" y="1859"/>
                  </a:cubicBezTo>
                  <a:cubicBezTo>
                    <a:pt x="32" y="1859"/>
                    <a:pt x="218" y="1834"/>
                    <a:pt x="304" y="1818"/>
                  </a:cubicBezTo>
                  <a:cubicBezTo>
                    <a:pt x="524" y="1778"/>
                    <a:pt x="756" y="1725"/>
                    <a:pt x="956" y="1623"/>
                  </a:cubicBezTo>
                  <a:cubicBezTo>
                    <a:pt x="1183" y="1511"/>
                    <a:pt x="1387" y="1359"/>
                    <a:pt x="1562" y="1176"/>
                  </a:cubicBezTo>
                  <a:cubicBezTo>
                    <a:pt x="1635" y="1098"/>
                    <a:pt x="1745" y="1004"/>
                    <a:pt x="1803" y="903"/>
                  </a:cubicBezTo>
                  <a:lnTo>
                    <a:pt x="1803" y="903"/>
                  </a:lnTo>
                  <a:cubicBezTo>
                    <a:pt x="1668" y="1231"/>
                    <a:pt x="1870" y="1677"/>
                    <a:pt x="2045" y="1946"/>
                  </a:cubicBezTo>
                  <a:cubicBezTo>
                    <a:pt x="2238" y="2243"/>
                    <a:pt x="2206" y="2624"/>
                    <a:pt x="2160" y="2952"/>
                  </a:cubicBezTo>
                  <a:cubicBezTo>
                    <a:pt x="2642" y="2233"/>
                    <a:pt x="3066" y="1061"/>
                    <a:pt x="2374" y="344"/>
                  </a:cubicBezTo>
                  <a:cubicBezTo>
                    <a:pt x="2145" y="106"/>
                    <a:pt x="1818" y="1"/>
                    <a:pt x="147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5640750" y="2020538"/>
              <a:ext cx="72300" cy="118550"/>
            </a:xfrm>
            <a:custGeom>
              <a:avLst/>
              <a:gdLst/>
              <a:ahLst/>
              <a:cxnLst/>
              <a:rect l="l" t="t" r="r" b="b"/>
              <a:pathLst>
                <a:path w="2892" h="4742" extrusionOk="0">
                  <a:moveTo>
                    <a:pt x="1" y="1"/>
                  </a:moveTo>
                  <a:lnTo>
                    <a:pt x="323" y="3918"/>
                  </a:lnTo>
                  <a:cubicBezTo>
                    <a:pt x="323" y="3918"/>
                    <a:pt x="2764" y="4741"/>
                    <a:pt x="2847" y="4741"/>
                  </a:cubicBezTo>
                  <a:cubicBezTo>
                    <a:pt x="2847" y="4741"/>
                    <a:pt x="2848" y="4741"/>
                    <a:pt x="2848" y="4741"/>
                  </a:cubicBezTo>
                  <a:cubicBezTo>
                    <a:pt x="2892" y="4729"/>
                    <a:pt x="2656" y="939"/>
                    <a:pt x="2656" y="9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98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5640750" y="2018138"/>
              <a:ext cx="77125" cy="120950"/>
            </a:xfrm>
            <a:custGeom>
              <a:avLst/>
              <a:gdLst/>
              <a:ahLst/>
              <a:cxnLst/>
              <a:rect l="l" t="t" r="r" b="b"/>
              <a:pathLst>
                <a:path w="3085" h="4838" extrusionOk="0">
                  <a:moveTo>
                    <a:pt x="237" y="0"/>
                  </a:moveTo>
                  <a:lnTo>
                    <a:pt x="1" y="97"/>
                  </a:lnTo>
                  <a:lnTo>
                    <a:pt x="2656" y="1035"/>
                  </a:lnTo>
                  <a:lnTo>
                    <a:pt x="2848" y="4837"/>
                  </a:lnTo>
                  <a:lnTo>
                    <a:pt x="3085" y="4741"/>
                  </a:lnTo>
                  <a:lnTo>
                    <a:pt x="2893" y="93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298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5686450" y="2081013"/>
              <a:ext cx="91850" cy="56200"/>
            </a:xfrm>
            <a:custGeom>
              <a:avLst/>
              <a:gdLst/>
              <a:ahLst/>
              <a:cxnLst/>
              <a:rect l="l" t="t" r="r" b="b"/>
              <a:pathLst>
                <a:path w="3674" h="2248" extrusionOk="0">
                  <a:moveTo>
                    <a:pt x="240" y="0"/>
                  </a:moveTo>
                  <a:cubicBezTo>
                    <a:pt x="179" y="0"/>
                    <a:pt x="154" y="69"/>
                    <a:pt x="200" y="127"/>
                  </a:cubicBezTo>
                  <a:cubicBezTo>
                    <a:pt x="186" y="121"/>
                    <a:pt x="173" y="114"/>
                    <a:pt x="160" y="105"/>
                  </a:cubicBezTo>
                  <a:lnTo>
                    <a:pt x="158" y="105"/>
                  </a:lnTo>
                  <a:cubicBezTo>
                    <a:pt x="137" y="93"/>
                    <a:pt x="118" y="88"/>
                    <a:pt x="101" y="88"/>
                  </a:cubicBezTo>
                  <a:cubicBezTo>
                    <a:pt x="24" y="88"/>
                    <a:pt x="0" y="193"/>
                    <a:pt x="99" y="251"/>
                  </a:cubicBezTo>
                  <a:cubicBezTo>
                    <a:pt x="130" y="269"/>
                    <a:pt x="162" y="283"/>
                    <a:pt x="195" y="297"/>
                  </a:cubicBezTo>
                  <a:lnTo>
                    <a:pt x="195" y="300"/>
                  </a:lnTo>
                  <a:cubicBezTo>
                    <a:pt x="117" y="300"/>
                    <a:pt x="91" y="406"/>
                    <a:pt x="193" y="459"/>
                  </a:cubicBezTo>
                  <a:cubicBezTo>
                    <a:pt x="203" y="465"/>
                    <a:pt x="213" y="472"/>
                    <a:pt x="224" y="477"/>
                  </a:cubicBezTo>
                  <a:cubicBezTo>
                    <a:pt x="229" y="482"/>
                    <a:pt x="236" y="485"/>
                    <a:pt x="245" y="488"/>
                  </a:cubicBezTo>
                  <a:cubicBezTo>
                    <a:pt x="251" y="492"/>
                    <a:pt x="259" y="495"/>
                    <a:pt x="266" y="498"/>
                  </a:cubicBezTo>
                  <a:cubicBezTo>
                    <a:pt x="271" y="501"/>
                    <a:pt x="277" y="504"/>
                    <a:pt x="285" y="506"/>
                  </a:cubicBezTo>
                  <a:cubicBezTo>
                    <a:pt x="272" y="548"/>
                    <a:pt x="298" y="617"/>
                    <a:pt x="366" y="650"/>
                  </a:cubicBezTo>
                  <a:cubicBezTo>
                    <a:pt x="418" y="676"/>
                    <a:pt x="473" y="703"/>
                    <a:pt x="529" y="734"/>
                  </a:cubicBezTo>
                  <a:cubicBezTo>
                    <a:pt x="536" y="737"/>
                    <a:pt x="542" y="742"/>
                    <a:pt x="550" y="744"/>
                  </a:cubicBezTo>
                  <a:cubicBezTo>
                    <a:pt x="665" y="795"/>
                    <a:pt x="801" y="852"/>
                    <a:pt x="924" y="901"/>
                  </a:cubicBezTo>
                  <a:cubicBezTo>
                    <a:pt x="926" y="901"/>
                    <a:pt x="926" y="903"/>
                    <a:pt x="927" y="903"/>
                  </a:cubicBezTo>
                  <a:cubicBezTo>
                    <a:pt x="927" y="903"/>
                    <a:pt x="1543" y="1331"/>
                    <a:pt x="2078" y="1699"/>
                  </a:cubicBezTo>
                  <a:cubicBezTo>
                    <a:pt x="2463" y="1963"/>
                    <a:pt x="2806" y="2192"/>
                    <a:pt x="2851" y="2209"/>
                  </a:cubicBezTo>
                  <a:cubicBezTo>
                    <a:pt x="2926" y="2237"/>
                    <a:pt x="2986" y="2248"/>
                    <a:pt x="3036" y="2248"/>
                  </a:cubicBezTo>
                  <a:cubicBezTo>
                    <a:pt x="3045" y="2248"/>
                    <a:pt x="3054" y="2247"/>
                    <a:pt x="3063" y="2247"/>
                  </a:cubicBezTo>
                  <a:cubicBezTo>
                    <a:pt x="3105" y="2247"/>
                    <a:pt x="3147" y="2232"/>
                    <a:pt x="3181" y="2205"/>
                  </a:cubicBezTo>
                  <a:cubicBezTo>
                    <a:pt x="3199" y="2188"/>
                    <a:pt x="3408" y="1699"/>
                    <a:pt x="3674" y="1065"/>
                  </a:cubicBezTo>
                  <a:lnTo>
                    <a:pt x="2940" y="779"/>
                  </a:lnTo>
                  <a:lnTo>
                    <a:pt x="2835" y="1230"/>
                  </a:lnTo>
                  <a:cubicBezTo>
                    <a:pt x="2461" y="976"/>
                    <a:pt x="1920" y="812"/>
                    <a:pt x="1585" y="653"/>
                  </a:cubicBezTo>
                  <a:cubicBezTo>
                    <a:pt x="1508" y="614"/>
                    <a:pt x="1334" y="546"/>
                    <a:pt x="1254" y="519"/>
                  </a:cubicBezTo>
                  <a:cubicBezTo>
                    <a:pt x="1251" y="436"/>
                    <a:pt x="1228" y="355"/>
                    <a:pt x="1189" y="283"/>
                  </a:cubicBezTo>
                  <a:cubicBezTo>
                    <a:pt x="1160" y="230"/>
                    <a:pt x="1123" y="182"/>
                    <a:pt x="1079" y="140"/>
                  </a:cubicBezTo>
                  <a:cubicBezTo>
                    <a:pt x="1043" y="109"/>
                    <a:pt x="1004" y="83"/>
                    <a:pt x="963" y="60"/>
                  </a:cubicBezTo>
                  <a:cubicBezTo>
                    <a:pt x="944" y="60"/>
                    <a:pt x="925" y="57"/>
                    <a:pt x="906" y="48"/>
                  </a:cubicBezTo>
                  <a:lnTo>
                    <a:pt x="900" y="47"/>
                  </a:lnTo>
                  <a:lnTo>
                    <a:pt x="900" y="47"/>
                  </a:lnTo>
                  <a:cubicBezTo>
                    <a:pt x="903" y="105"/>
                    <a:pt x="893" y="251"/>
                    <a:pt x="893" y="251"/>
                  </a:cubicBezTo>
                  <a:cubicBezTo>
                    <a:pt x="893" y="251"/>
                    <a:pt x="360" y="51"/>
                    <a:pt x="301" y="18"/>
                  </a:cubicBezTo>
                  <a:cubicBezTo>
                    <a:pt x="278" y="6"/>
                    <a:pt x="258" y="0"/>
                    <a:pt x="240" y="0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5636325" y="2062963"/>
              <a:ext cx="28750" cy="22875"/>
            </a:xfrm>
            <a:custGeom>
              <a:avLst/>
              <a:gdLst/>
              <a:ahLst/>
              <a:cxnLst/>
              <a:rect l="l" t="t" r="r" b="b"/>
              <a:pathLst>
                <a:path w="1150" h="915" extrusionOk="0">
                  <a:moveTo>
                    <a:pt x="216" y="0"/>
                  </a:moveTo>
                  <a:cubicBezTo>
                    <a:pt x="200" y="0"/>
                    <a:pt x="184" y="1"/>
                    <a:pt x="168" y="5"/>
                  </a:cubicBezTo>
                  <a:cubicBezTo>
                    <a:pt x="37" y="32"/>
                    <a:pt x="1" y="173"/>
                    <a:pt x="7" y="276"/>
                  </a:cubicBezTo>
                  <a:cubicBezTo>
                    <a:pt x="9" y="314"/>
                    <a:pt x="11" y="349"/>
                    <a:pt x="14" y="385"/>
                  </a:cubicBezTo>
                  <a:cubicBezTo>
                    <a:pt x="32" y="574"/>
                    <a:pt x="217" y="778"/>
                    <a:pt x="422" y="833"/>
                  </a:cubicBezTo>
                  <a:cubicBezTo>
                    <a:pt x="558" y="869"/>
                    <a:pt x="693" y="889"/>
                    <a:pt x="806" y="913"/>
                  </a:cubicBezTo>
                  <a:cubicBezTo>
                    <a:pt x="812" y="914"/>
                    <a:pt x="818" y="914"/>
                    <a:pt x="824" y="914"/>
                  </a:cubicBezTo>
                  <a:cubicBezTo>
                    <a:pt x="871" y="914"/>
                    <a:pt x="889" y="875"/>
                    <a:pt x="880" y="834"/>
                  </a:cubicBezTo>
                  <a:lnTo>
                    <a:pt x="880" y="834"/>
                  </a:lnTo>
                  <a:cubicBezTo>
                    <a:pt x="886" y="836"/>
                    <a:pt x="891" y="837"/>
                    <a:pt x="897" y="838"/>
                  </a:cubicBezTo>
                  <a:cubicBezTo>
                    <a:pt x="909" y="843"/>
                    <a:pt x="922" y="846"/>
                    <a:pt x="936" y="846"/>
                  </a:cubicBezTo>
                  <a:cubicBezTo>
                    <a:pt x="944" y="847"/>
                    <a:pt x="954" y="849"/>
                    <a:pt x="963" y="851"/>
                  </a:cubicBezTo>
                  <a:cubicBezTo>
                    <a:pt x="968" y="851"/>
                    <a:pt x="973" y="852"/>
                    <a:pt x="977" y="852"/>
                  </a:cubicBezTo>
                  <a:cubicBezTo>
                    <a:pt x="1051" y="852"/>
                    <a:pt x="1026" y="749"/>
                    <a:pt x="958" y="704"/>
                  </a:cubicBezTo>
                  <a:lnTo>
                    <a:pt x="958" y="704"/>
                  </a:lnTo>
                  <a:cubicBezTo>
                    <a:pt x="988" y="711"/>
                    <a:pt x="1018" y="717"/>
                    <a:pt x="1046" y="721"/>
                  </a:cubicBezTo>
                  <a:cubicBezTo>
                    <a:pt x="1050" y="721"/>
                    <a:pt x="1054" y="721"/>
                    <a:pt x="1057" y="721"/>
                  </a:cubicBezTo>
                  <a:cubicBezTo>
                    <a:pt x="1150" y="721"/>
                    <a:pt x="1096" y="565"/>
                    <a:pt x="993" y="553"/>
                  </a:cubicBezTo>
                  <a:cubicBezTo>
                    <a:pt x="980" y="552"/>
                    <a:pt x="968" y="548"/>
                    <a:pt x="957" y="547"/>
                  </a:cubicBezTo>
                  <a:cubicBezTo>
                    <a:pt x="1009" y="519"/>
                    <a:pt x="957" y="397"/>
                    <a:pt x="866" y="385"/>
                  </a:cubicBezTo>
                  <a:cubicBezTo>
                    <a:pt x="813" y="379"/>
                    <a:pt x="333" y="219"/>
                    <a:pt x="333" y="219"/>
                  </a:cubicBezTo>
                  <a:cubicBezTo>
                    <a:pt x="333" y="219"/>
                    <a:pt x="323" y="43"/>
                    <a:pt x="326" y="16"/>
                  </a:cubicBezTo>
                  <a:cubicBezTo>
                    <a:pt x="326" y="16"/>
                    <a:pt x="273" y="0"/>
                    <a:pt x="216" y="0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2617900" y="2742738"/>
              <a:ext cx="123525" cy="177250"/>
            </a:xfrm>
            <a:custGeom>
              <a:avLst/>
              <a:gdLst/>
              <a:ahLst/>
              <a:cxnLst/>
              <a:rect l="l" t="t" r="r" b="b"/>
              <a:pathLst>
                <a:path w="4941" h="7090" extrusionOk="0">
                  <a:moveTo>
                    <a:pt x="4768" y="0"/>
                  </a:moveTo>
                  <a:cubicBezTo>
                    <a:pt x="4731" y="0"/>
                    <a:pt x="4691" y="11"/>
                    <a:pt x="4655" y="31"/>
                  </a:cubicBezTo>
                  <a:lnTo>
                    <a:pt x="180" y="2606"/>
                  </a:lnTo>
                  <a:cubicBezTo>
                    <a:pt x="72" y="2668"/>
                    <a:pt x="3" y="2783"/>
                    <a:pt x="3" y="2900"/>
                  </a:cubicBezTo>
                  <a:lnTo>
                    <a:pt x="3" y="6920"/>
                  </a:lnTo>
                  <a:cubicBezTo>
                    <a:pt x="0" y="6984"/>
                    <a:pt x="35" y="7043"/>
                    <a:pt x="90" y="7073"/>
                  </a:cubicBezTo>
                  <a:cubicBezTo>
                    <a:pt x="115" y="7084"/>
                    <a:pt x="142" y="7090"/>
                    <a:pt x="169" y="7090"/>
                  </a:cubicBezTo>
                  <a:cubicBezTo>
                    <a:pt x="181" y="7090"/>
                    <a:pt x="193" y="7089"/>
                    <a:pt x="204" y="7086"/>
                  </a:cubicBezTo>
                  <a:cubicBezTo>
                    <a:pt x="230" y="7083"/>
                    <a:pt x="256" y="7073"/>
                    <a:pt x="280" y="7059"/>
                  </a:cubicBezTo>
                  <a:lnTo>
                    <a:pt x="4760" y="4482"/>
                  </a:lnTo>
                  <a:cubicBezTo>
                    <a:pt x="4869" y="4420"/>
                    <a:pt x="4938" y="4303"/>
                    <a:pt x="4938" y="4187"/>
                  </a:cubicBezTo>
                  <a:lnTo>
                    <a:pt x="4938" y="174"/>
                  </a:lnTo>
                  <a:cubicBezTo>
                    <a:pt x="4941" y="108"/>
                    <a:pt x="4905" y="49"/>
                    <a:pt x="4848" y="18"/>
                  </a:cubicBezTo>
                  <a:cubicBezTo>
                    <a:pt x="4824" y="6"/>
                    <a:pt x="4797" y="0"/>
                    <a:pt x="4768" y="0"/>
                  </a:cubicBezTo>
                  <a:close/>
                </a:path>
              </a:pathLst>
            </a:custGeom>
            <a:solidFill>
              <a:srgbClr val="F5B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2753900" y="2590888"/>
              <a:ext cx="86125" cy="123600"/>
            </a:xfrm>
            <a:custGeom>
              <a:avLst/>
              <a:gdLst/>
              <a:ahLst/>
              <a:cxnLst/>
              <a:rect l="l" t="t" r="r" b="b"/>
              <a:pathLst>
                <a:path w="3445" h="4944" extrusionOk="0">
                  <a:moveTo>
                    <a:pt x="3320" y="1"/>
                  </a:moveTo>
                  <a:cubicBezTo>
                    <a:pt x="3294" y="1"/>
                    <a:pt x="3267" y="8"/>
                    <a:pt x="3244" y="22"/>
                  </a:cubicBezTo>
                  <a:lnTo>
                    <a:pt x="126" y="1817"/>
                  </a:lnTo>
                  <a:cubicBezTo>
                    <a:pt x="51" y="1859"/>
                    <a:pt x="5" y="1937"/>
                    <a:pt x="3" y="2023"/>
                  </a:cubicBezTo>
                  <a:lnTo>
                    <a:pt x="3" y="4824"/>
                  </a:lnTo>
                  <a:cubicBezTo>
                    <a:pt x="0" y="4869"/>
                    <a:pt x="25" y="4910"/>
                    <a:pt x="65" y="4930"/>
                  </a:cubicBezTo>
                  <a:cubicBezTo>
                    <a:pt x="81" y="4939"/>
                    <a:pt x="100" y="4943"/>
                    <a:pt x="119" y="4943"/>
                  </a:cubicBezTo>
                  <a:cubicBezTo>
                    <a:pt x="127" y="4943"/>
                    <a:pt x="135" y="4942"/>
                    <a:pt x="143" y="4941"/>
                  </a:cubicBezTo>
                  <a:cubicBezTo>
                    <a:pt x="161" y="4937"/>
                    <a:pt x="178" y="4931"/>
                    <a:pt x="195" y="4921"/>
                  </a:cubicBezTo>
                  <a:lnTo>
                    <a:pt x="3318" y="3124"/>
                  </a:lnTo>
                  <a:cubicBezTo>
                    <a:pt x="3393" y="3082"/>
                    <a:pt x="3440" y="3005"/>
                    <a:pt x="3442" y="2919"/>
                  </a:cubicBezTo>
                  <a:lnTo>
                    <a:pt x="3442" y="121"/>
                  </a:lnTo>
                  <a:cubicBezTo>
                    <a:pt x="3445" y="77"/>
                    <a:pt x="3420" y="35"/>
                    <a:pt x="3379" y="14"/>
                  </a:cubicBezTo>
                  <a:cubicBezTo>
                    <a:pt x="3360" y="5"/>
                    <a:pt x="3340" y="1"/>
                    <a:pt x="3320" y="1"/>
                  </a:cubicBezTo>
                  <a:close/>
                </a:path>
              </a:pathLst>
            </a:custGeom>
            <a:solidFill>
              <a:srgbClr val="223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2712425" y="2656538"/>
              <a:ext cx="89050" cy="127750"/>
            </a:xfrm>
            <a:custGeom>
              <a:avLst/>
              <a:gdLst/>
              <a:ahLst/>
              <a:cxnLst/>
              <a:rect l="l" t="t" r="r" b="b"/>
              <a:pathLst>
                <a:path w="3562" h="5110" extrusionOk="0">
                  <a:moveTo>
                    <a:pt x="3434" y="1"/>
                  </a:moveTo>
                  <a:cubicBezTo>
                    <a:pt x="3406" y="1"/>
                    <a:pt x="3379" y="9"/>
                    <a:pt x="3355" y="23"/>
                  </a:cubicBezTo>
                  <a:lnTo>
                    <a:pt x="131" y="1878"/>
                  </a:lnTo>
                  <a:cubicBezTo>
                    <a:pt x="54" y="1921"/>
                    <a:pt x="6" y="2002"/>
                    <a:pt x="3" y="2091"/>
                  </a:cubicBezTo>
                  <a:lnTo>
                    <a:pt x="3" y="4987"/>
                  </a:lnTo>
                  <a:cubicBezTo>
                    <a:pt x="1" y="5032"/>
                    <a:pt x="25" y="5075"/>
                    <a:pt x="66" y="5096"/>
                  </a:cubicBezTo>
                  <a:cubicBezTo>
                    <a:pt x="85" y="5104"/>
                    <a:pt x="104" y="5109"/>
                    <a:pt x="124" y="5109"/>
                  </a:cubicBezTo>
                  <a:cubicBezTo>
                    <a:pt x="133" y="5109"/>
                    <a:pt x="141" y="5109"/>
                    <a:pt x="149" y="5107"/>
                  </a:cubicBezTo>
                  <a:cubicBezTo>
                    <a:pt x="168" y="5103"/>
                    <a:pt x="186" y="5097"/>
                    <a:pt x="202" y="5087"/>
                  </a:cubicBezTo>
                  <a:lnTo>
                    <a:pt x="3432" y="3229"/>
                  </a:lnTo>
                  <a:cubicBezTo>
                    <a:pt x="3508" y="3186"/>
                    <a:pt x="3557" y="3105"/>
                    <a:pt x="3559" y="3017"/>
                  </a:cubicBezTo>
                  <a:lnTo>
                    <a:pt x="3559" y="126"/>
                  </a:lnTo>
                  <a:cubicBezTo>
                    <a:pt x="3562" y="79"/>
                    <a:pt x="3536" y="36"/>
                    <a:pt x="3494" y="14"/>
                  </a:cubicBezTo>
                  <a:cubicBezTo>
                    <a:pt x="3475" y="5"/>
                    <a:pt x="3454" y="1"/>
                    <a:pt x="3434" y="1"/>
                  </a:cubicBezTo>
                  <a:close/>
                </a:path>
              </a:pathLst>
            </a:custGeom>
            <a:solidFill>
              <a:srgbClr val="223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2768825" y="2685838"/>
              <a:ext cx="11225" cy="51275"/>
            </a:xfrm>
            <a:custGeom>
              <a:avLst/>
              <a:gdLst/>
              <a:ahLst/>
              <a:cxnLst/>
              <a:rect l="l" t="t" r="r" b="b"/>
              <a:pathLst>
                <a:path w="449" h="2051" extrusionOk="0">
                  <a:moveTo>
                    <a:pt x="322" y="0"/>
                  </a:moveTo>
                  <a:cubicBezTo>
                    <a:pt x="292" y="0"/>
                    <a:pt x="258" y="10"/>
                    <a:pt x="222" y="31"/>
                  </a:cubicBezTo>
                  <a:cubicBezTo>
                    <a:pt x="99" y="101"/>
                    <a:pt x="0" y="273"/>
                    <a:pt x="1" y="413"/>
                  </a:cubicBezTo>
                  <a:lnTo>
                    <a:pt x="5" y="1894"/>
                  </a:lnTo>
                  <a:cubicBezTo>
                    <a:pt x="5" y="1993"/>
                    <a:pt x="55" y="2050"/>
                    <a:pt x="127" y="2050"/>
                  </a:cubicBezTo>
                  <a:cubicBezTo>
                    <a:pt x="157" y="2050"/>
                    <a:pt x="191" y="2041"/>
                    <a:pt x="227" y="2020"/>
                  </a:cubicBezTo>
                  <a:cubicBezTo>
                    <a:pt x="349" y="1949"/>
                    <a:pt x="449" y="1778"/>
                    <a:pt x="449" y="1637"/>
                  </a:cubicBezTo>
                  <a:lnTo>
                    <a:pt x="444" y="158"/>
                  </a:lnTo>
                  <a:cubicBezTo>
                    <a:pt x="444" y="58"/>
                    <a:pt x="395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2752600" y="2713188"/>
              <a:ext cx="11200" cy="33325"/>
            </a:xfrm>
            <a:custGeom>
              <a:avLst/>
              <a:gdLst/>
              <a:ahLst/>
              <a:cxnLst/>
              <a:rect l="l" t="t" r="r" b="b"/>
              <a:pathLst>
                <a:path w="448" h="1333" extrusionOk="0">
                  <a:moveTo>
                    <a:pt x="321" y="0"/>
                  </a:moveTo>
                  <a:cubicBezTo>
                    <a:pt x="291" y="0"/>
                    <a:pt x="257" y="10"/>
                    <a:pt x="222" y="30"/>
                  </a:cubicBezTo>
                  <a:cubicBezTo>
                    <a:pt x="99" y="101"/>
                    <a:pt x="0" y="273"/>
                    <a:pt x="1" y="413"/>
                  </a:cubicBezTo>
                  <a:lnTo>
                    <a:pt x="3" y="1175"/>
                  </a:lnTo>
                  <a:cubicBezTo>
                    <a:pt x="3" y="1275"/>
                    <a:pt x="53" y="1333"/>
                    <a:pt x="126" y="1333"/>
                  </a:cubicBezTo>
                  <a:cubicBezTo>
                    <a:pt x="156" y="1333"/>
                    <a:pt x="190" y="1323"/>
                    <a:pt x="226" y="1302"/>
                  </a:cubicBezTo>
                  <a:cubicBezTo>
                    <a:pt x="348" y="1231"/>
                    <a:pt x="447" y="1060"/>
                    <a:pt x="446" y="920"/>
                  </a:cubicBezTo>
                  <a:lnTo>
                    <a:pt x="444" y="158"/>
                  </a:lnTo>
                  <a:cubicBezTo>
                    <a:pt x="444" y="58"/>
                    <a:pt x="394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2737975" y="2727663"/>
              <a:ext cx="11150" cy="27300"/>
            </a:xfrm>
            <a:custGeom>
              <a:avLst/>
              <a:gdLst/>
              <a:ahLst/>
              <a:cxnLst/>
              <a:rect l="l" t="t" r="r" b="b"/>
              <a:pathLst>
                <a:path w="446" h="1092" extrusionOk="0">
                  <a:moveTo>
                    <a:pt x="321" y="0"/>
                  </a:moveTo>
                  <a:cubicBezTo>
                    <a:pt x="291" y="0"/>
                    <a:pt x="257" y="10"/>
                    <a:pt x="221" y="31"/>
                  </a:cubicBezTo>
                  <a:cubicBezTo>
                    <a:pt x="98" y="102"/>
                    <a:pt x="0" y="273"/>
                    <a:pt x="0" y="413"/>
                  </a:cubicBezTo>
                  <a:lnTo>
                    <a:pt x="2" y="934"/>
                  </a:lnTo>
                  <a:cubicBezTo>
                    <a:pt x="2" y="1034"/>
                    <a:pt x="52" y="1092"/>
                    <a:pt x="125" y="1092"/>
                  </a:cubicBezTo>
                  <a:cubicBezTo>
                    <a:pt x="155" y="1092"/>
                    <a:pt x="188" y="1082"/>
                    <a:pt x="223" y="1062"/>
                  </a:cubicBezTo>
                  <a:cubicBezTo>
                    <a:pt x="345" y="991"/>
                    <a:pt x="445" y="820"/>
                    <a:pt x="444" y="679"/>
                  </a:cubicBezTo>
                  <a:lnTo>
                    <a:pt x="443" y="157"/>
                  </a:lnTo>
                  <a:cubicBezTo>
                    <a:pt x="443" y="58"/>
                    <a:pt x="393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2982175" y="2445013"/>
              <a:ext cx="86125" cy="123575"/>
            </a:xfrm>
            <a:custGeom>
              <a:avLst/>
              <a:gdLst/>
              <a:ahLst/>
              <a:cxnLst/>
              <a:rect l="l" t="t" r="r" b="b"/>
              <a:pathLst>
                <a:path w="3445" h="4943" extrusionOk="0">
                  <a:moveTo>
                    <a:pt x="3322" y="1"/>
                  </a:moveTo>
                  <a:cubicBezTo>
                    <a:pt x="3295" y="1"/>
                    <a:pt x="3269" y="8"/>
                    <a:pt x="3245" y="23"/>
                  </a:cubicBezTo>
                  <a:lnTo>
                    <a:pt x="127" y="1817"/>
                  </a:lnTo>
                  <a:cubicBezTo>
                    <a:pt x="51" y="1859"/>
                    <a:pt x="5" y="1936"/>
                    <a:pt x="3" y="2021"/>
                  </a:cubicBezTo>
                  <a:lnTo>
                    <a:pt x="3" y="4824"/>
                  </a:lnTo>
                  <a:cubicBezTo>
                    <a:pt x="0" y="4869"/>
                    <a:pt x="25" y="4910"/>
                    <a:pt x="65" y="4930"/>
                  </a:cubicBezTo>
                  <a:cubicBezTo>
                    <a:pt x="81" y="4938"/>
                    <a:pt x="101" y="4943"/>
                    <a:pt x="120" y="4943"/>
                  </a:cubicBezTo>
                  <a:cubicBezTo>
                    <a:pt x="128" y="4943"/>
                    <a:pt x="135" y="4942"/>
                    <a:pt x="143" y="4941"/>
                  </a:cubicBezTo>
                  <a:cubicBezTo>
                    <a:pt x="161" y="4937"/>
                    <a:pt x="180" y="4931"/>
                    <a:pt x="196" y="4921"/>
                  </a:cubicBezTo>
                  <a:lnTo>
                    <a:pt x="3320" y="3125"/>
                  </a:lnTo>
                  <a:cubicBezTo>
                    <a:pt x="3394" y="3083"/>
                    <a:pt x="3441" y="3005"/>
                    <a:pt x="3444" y="2919"/>
                  </a:cubicBezTo>
                  <a:lnTo>
                    <a:pt x="3444" y="122"/>
                  </a:lnTo>
                  <a:cubicBezTo>
                    <a:pt x="3445" y="77"/>
                    <a:pt x="3420" y="35"/>
                    <a:pt x="3379" y="13"/>
                  </a:cubicBezTo>
                  <a:cubicBezTo>
                    <a:pt x="3361" y="5"/>
                    <a:pt x="3341" y="1"/>
                    <a:pt x="3322" y="1"/>
                  </a:cubicBezTo>
                  <a:close/>
                </a:path>
              </a:pathLst>
            </a:custGeom>
            <a:solidFill>
              <a:srgbClr val="223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2968525" y="2488788"/>
              <a:ext cx="123525" cy="177250"/>
            </a:xfrm>
            <a:custGeom>
              <a:avLst/>
              <a:gdLst/>
              <a:ahLst/>
              <a:cxnLst/>
              <a:rect l="l" t="t" r="r" b="b"/>
              <a:pathLst>
                <a:path w="4941" h="7090" extrusionOk="0">
                  <a:moveTo>
                    <a:pt x="4767" y="0"/>
                  </a:moveTo>
                  <a:cubicBezTo>
                    <a:pt x="4730" y="0"/>
                    <a:pt x="4691" y="11"/>
                    <a:pt x="4655" y="31"/>
                  </a:cubicBezTo>
                  <a:lnTo>
                    <a:pt x="180" y="2606"/>
                  </a:lnTo>
                  <a:cubicBezTo>
                    <a:pt x="72" y="2668"/>
                    <a:pt x="3" y="2783"/>
                    <a:pt x="3" y="2900"/>
                  </a:cubicBezTo>
                  <a:lnTo>
                    <a:pt x="3" y="6920"/>
                  </a:lnTo>
                  <a:cubicBezTo>
                    <a:pt x="0" y="6984"/>
                    <a:pt x="35" y="7043"/>
                    <a:pt x="90" y="7072"/>
                  </a:cubicBezTo>
                  <a:cubicBezTo>
                    <a:pt x="116" y="7084"/>
                    <a:pt x="143" y="7090"/>
                    <a:pt x="170" y="7090"/>
                  </a:cubicBezTo>
                  <a:cubicBezTo>
                    <a:pt x="181" y="7090"/>
                    <a:pt x="193" y="7089"/>
                    <a:pt x="204" y="7086"/>
                  </a:cubicBezTo>
                  <a:cubicBezTo>
                    <a:pt x="230" y="7082"/>
                    <a:pt x="256" y="7073"/>
                    <a:pt x="280" y="7059"/>
                  </a:cubicBezTo>
                  <a:lnTo>
                    <a:pt x="4760" y="4480"/>
                  </a:lnTo>
                  <a:cubicBezTo>
                    <a:pt x="4869" y="4418"/>
                    <a:pt x="4938" y="4303"/>
                    <a:pt x="4938" y="4187"/>
                  </a:cubicBezTo>
                  <a:lnTo>
                    <a:pt x="4938" y="174"/>
                  </a:lnTo>
                  <a:cubicBezTo>
                    <a:pt x="4941" y="108"/>
                    <a:pt x="4905" y="49"/>
                    <a:pt x="4848" y="19"/>
                  </a:cubicBezTo>
                  <a:cubicBezTo>
                    <a:pt x="4823" y="7"/>
                    <a:pt x="4796" y="0"/>
                    <a:pt x="4767" y="0"/>
                  </a:cubicBezTo>
                  <a:close/>
                </a:path>
              </a:pathLst>
            </a:custGeom>
            <a:solidFill>
              <a:srgbClr val="F5B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2945600" y="2588838"/>
              <a:ext cx="89025" cy="127725"/>
            </a:xfrm>
            <a:custGeom>
              <a:avLst/>
              <a:gdLst/>
              <a:ahLst/>
              <a:cxnLst/>
              <a:rect l="l" t="t" r="r" b="b"/>
              <a:pathLst>
                <a:path w="3561" h="5109" extrusionOk="0">
                  <a:moveTo>
                    <a:pt x="3433" y="0"/>
                  </a:moveTo>
                  <a:cubicBezTo>
                    <a:pt x="3406" y="0"/>
                    <a:pt x="3378" y="8"/>
                    <a:pt x="3355" y="23"/>
                  </a:cubicBezTo>
                  <a:lnTo>
                    <a:pt x="129" y="1877"/>
                  </a:lnTo>
                  <a:cubicBezTo>
                    <a:pt x="52" y="1920"/>
                    <a:pt x="4" y="2001"/>
                    <a:pt x="2" y="2089"/>
                  </a:cubicBezTo>
                  <a:lnTo>
                    <a:pt x="2" y="4986"/>
                  </a:lnTo>
                  <a:cubicBezTo>
                    <a:pt x="0" y="5032"/>
                    <a:pt x="25" y="5074"/>
                    <a:pt x="66" y="5095"/>
                  </a:cubicBezTo>
                  <a:cubicBezTo>
                    <a:pt x="84" y="5104"/>
                    <a:pt x="104" y="5108"/>
                    <a:pt x="124" y="5108"/>
                  </a:cubicBezTo>
                  <a:cubicBezTo>
                    <a:pt x="132" y="5108"/>
                    <a:pt x="140" y="5107"/>
                    <a:pt x="148" y="5106"/>
                  </a:cubicBezTo>
                  <a:cubicBezTo>
                    <a:pt x="166" y="5102"/>
                    <a:pt x="185" y="5096"/>
                    <a:pt x="202" y="5086"/>
                  </a:cubicBezTo>
                  <a:lnTo>
                    <a:pt x="3430" y="3228"/>
                  </a:lnTo>
                  <a:cubicBezTo>
                    <a:pt x="3508" y="3185"/>
                    <a:pt x="3557" y="3104"/>
                    <a:pt x="3559" y="3016"/>
                  </a:cubicBezTo>
                  <a:lnTo>
                    <a:pt x="3559" y="125"/>
                  </a:lnTo>
                  <a:cubicBezTo>
                    <a:pt x="3560" y="78"/>
                    <a:pt x="3535" y="35"/>
                    <a:pt x="3493" y="13"/>
                  </a:cubicBezTo>
                  <a:cubicBezTo>
                    <a:pt x="3474" y="4"/>
                    <a:pt x="3454" y="0"/>
                    <a:pt x="3433" y="0"/>
                  </a:cubicBezTo>
                  <a:close/>
                </a:path>
              </a:pathLst>
            </a:custGeom>
            <a:solidFill>
              <a:srgbClr val="223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3001975" y="2618113"/>
              <a:ext cx="11250" cy="51275"/>
            </a:xfrm>
            <a:custGeom>
              <a:avLst/>
              <a:gdLst/>
              <a:ahLst/>
              <a:cxnLst/>
              <a:rect l="l" t="t" r="r" b="b"/>
              <a:pathLst>
                <a:path w="450" h="2051" extrusionOk="0">
                  <a:moveTo>
                    <a:pt x="322" y="0"/>
                  </a:moveTo>
                  <a:cubicBezTo>
                    <a:pt x="292" y="0"/>
                    <a:pt x="258" y="10"/>
                    <a:pt x="223" y="31"/>
                  </a:cubicBezTo>
                  <a:cubicBezTo>
                    <a:pt x="100" y="101"/>
                    <a:pt x="1" y="274"/>
                    <a:pt x="1" y="413"/>
                  </a:cubicBezTo>
                  <a:lnTo>
                    <a:pt x="6" y="1892"/>
                  </a:lnTo>
                  <a:cubicBezTo>
                    <a:pt x="6" y="1993"/>
                    <a:pt x="56" y="2050"/>
                    <a:pt x="129" y="2050"/>
                  </a:cubicBezTo>
                  <a:cubicBezTo>
                    <a:pt x="159" y="2050"/>
                    <a:pt x="192" y="2041"/>
                    <a:pt x="228" y="2020"/>
                  </a:cubicBezTo>
                  <a:cubicBezTo>
                    <a:pt x="350" y="1949"/>
                    <a:pt x="449" y="1777"/>
                    <a:pt x="449" y="1637"/>
                  </a:cubicBezTo>
                  <a:lnTo>
                    <a:pt x="444" y="158"/>
                  </a:lnTo>
                  <a:cubicBezTo>
                    <a:pt x="444" y="58"/>
                    <a:pt x="395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2985750" y="2645463"/>
              <a:ext cx="11175" cy="33325"/>
            </a:xfrm>
            <a:custGeom>
              <a:avLst/>
              <a:gdLst/>
              <a:ahLst/>
              <a:cxnLst/>
              <a:rect l="l" t="t" r="r" b="b"/>
              <a:pathLst>
                <a:path w="447" h="1333" extrusionOk="0">
                  <a:moveTo>
                    <a:pt x="321" y="0"/>
                  </a:moveTo>
                  <a:cubicBezTo>
                    <a:pt x="291" y="0"/>
                    <a:pt x="257" y="10"/>
                    <a:pt x="221" y="30"/>
                  </a:cubicBezTo>
                  <a:cubicBezTo>
                    <a:pt x="99" y="101"/>
                    <a:pt x="1" y="273"/>
                    <a:pt x="1" y="413"/>
                  </a:cubicBezTo>
                  <a:lnTo>
                    <a:pt x="3" y="1175"/>
                  </a:lnTo>
                  <a:cubicBezTo>
                    <a:pt x="3" y="1275"/>
                    <a:pt x="53" y="1333"/>
                    <a:pt x="126" y="1333"/>
                  </a:cubicBezTo>
                  <a:cubicBezTo>
                    <a:pt x="156" y="1333"/>
                    <a:pt x="189" y="1323"/>
                    <a:pt x="225" y="1303"/>
                  </a:cubicBezTo>
                  <a:cubicBezTo>
                    <a:pt x="348" y="1231"/>
                    <a:pt x="447" y="1060"/>
                    <a:pt x="447" y="919"/>
                  </a:cubicBezTo>
                  <a:lnTo>
                    <a:pt x="444" y="158"/>
                  </a:lnTo>
                  <a:cubicBezTo>
                    <a:pt x="444" y="58"/>
                    <a:pt x="394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2971125" y="2659938"/>
              <a:ext cx="11125" cy="27300"/>
            </a:xfrm>
            <a:custGeom>
              <a:avLst/>
              <a:gdLst/>
              <a:ahLst/>
              <a:cxnLst/>
              <a:rect l="l" t="t" r="r" b="b"/>
              <a:pathLst>
                <a:path w="445" h="1092" extrusionOk="0">
                  <a:moveTo>
                    <a:pt x="321" y="1"/>
                  </a:moveTo>
                  <a:cubicBezTo>
                    <a:pt x="290" y="1"/>
                    <a:pt x="257" y="10"/>
                    <a:pt x="221" y="31"/>
                  </a:cubicBezTo>
                  <a:cubicBezTo>
                    <a:pt x="99" y="100"/>
                    <a:pt x="0" y="273"/>
                    <a:pt x="0" y="413"/>
                  </a:cubicBezTo>
                  <a:lnTo>
                    <a:pt x="1" y="934"/>
                  </a:lnTo>
                  <a:cubicBezTo>
                    <a:pt x="1" y="1034"/>
                    <a:pt x="52" y="1092"/>
                    <a:pt x="124" y="1092"/>
                  </a:cubicBezTo>
                  <a:cubicBezTo>
                    <a:pt x="154" y="1092"/>
                    <a:pt x="188" y="1082"/>
                    <a:pt x="223" y="1062"/>
                  </a:cubicBezTo>
                  <a:cubicBezTo>
                    <a:pt x="346" y="991"/>
                    <a:pt x="445" y="820"/>
                    <a:pt x="445" y="679"/>
                  </a:cubicBezTo>
                  <a:lnTo>
                    <a:pt x="444" y="157"/>
                  </a:lnTo>
                  <a:cubicBezTo>
                    <a:pt x="443" y="58"/>
                    <a:pt x="393" y="1"/>
                    <a:pt x="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2855800" y="2883838"/>
              <a:ext cx="117200" cy="260100"/>
            </a:xfrm>
            <a:custGeom>
              <a:avLst/>
              <a:gdLst/>
              <a:ahLst/>
              <a:cxnLst/>
              <a:rect l="l" t="t" r="r" b="b"/>
              <a:pathLst>
                <a:path w="4688" h="10404" extrusionOk="0">
                  <a:moveTo>
                    <a:pt x="4687" y="1"/>
                  </a:moveTo>
                  <a:lnTo>
                    <a:pt x="2104" y="245"/>
                  </a:lnTo>
                  <a:lnTo>
                    <a:pt x="817" y="4363"/>
                  </a:lnTo>
                  <a:cubicBezTo>
                    <a:pt x="713" y="4695"/>
                    <a:pt x="640" y="5037"/>
                    <a:pt x="596" y="5383"/>
                  </a:cubicBezTo>
                  <a:lnTo>
                    <a:pt x="0" y="10213"/>
                  </a:lnTo>
                  <a:lnTo>
                    <a:pt x="980" y="10404"/>
                  </a:lnTo>
                  <a:lnTo>
                    <a:pt x="2104" y="4978"/>
                  </a:lnTo>
                  <a:cubicBezTo>
                    <a:pt x="4064" y="2443"/>
                    <a:pt x="4687" y="1"/>
                    <a:pt x="4687" y="1"/>
                  </a:cubicBezTo>
                  <a:close/>
                </a:path>
              </a:pathLst>
            </a:custGeom>
            <a:solidFill>
              <a:srgbClr val="83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2943050" y="2880363"/>
              <a:ext cx="142875" cy="252225"/>
            </a:xfrm>
            <a:custGeom>
              <a:avLst/>
              <a:gdLst/>
              <a:ahLst/>
              <a:cxnLst/>
              <a:rect l="l" t="t" r="r" b="b"/>
              <a:pathLst>
                <a:path w="5715" h="10089" extrusionOk="0">
                  <a:moveTo>
                    <a:pt x="2678" y="1"/>
                  </a:moveTo>
                  <a:lnTo>
                    <a:pt x="1" y="96"/>
                  </a:lnTo>
                  <a:lnTo>
                    <a:pt x="1324" y="5852"/>
                  </a:lnTo>
                  <a:cubicBezTo>
                    <a:pt x="1397" y="6168"/>
                    <a:pt x="1557" y="6458"/>
                    <a:pt x="1784" y="6687"/>
                  </a:cubicBezTo>
                  <a:lnTo>
                    <a:pt x="5165" y="10088"/>
                  </a:lnTo>
                  <a:lnTo>
                    <a:pt x="5715" y="9324"/>
                  </a:lnTo>
                  <a:lnTo>
                    <a:pt x="3013" y="5643"/>
                  </a:lnTo>
                  <a:lnTo>
                    <a:pt x="2678" y="1"/>
                  </a:lnTo>
                  <a:close/>
                </a:path>
              </a:pathLst>
            </a:custGeom>
            <a:solidFill>
              <a:srgbClr val="83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2948375" y="2667063"/>
              <a:ext cx="29650" cy="49875"/>
            </a:xfrm>
            <a:custGeom>
              <a:avLst/>
              <a:gdLst/>
              <a:ahLst/>
              <a:cxnLst/>
              <a:rect l="l" t="t" r="r" b="b"/>
              <a:pathLst>
                <a:path w="1186" h="1995" extrusionOk="0">
                  <a:moveTo>
                    <a:pt x="5" y="0"/>
                  </a:moveTo>
                  <a:lnTo>
                    <a:pt x="2" y="1073"/>
                  </a:lnTo>
                  <a:lnTo>
                    <a:pt x="1" y="1509"/>
                  </a:lnTo>
                  <a:cubicBezTo>
                    <a:pt x="1" y="1776"/>
                    <a:pt x="216" y="1993"/>
                    <a:pt x="483" y="1993"/>
                  </a:cubicBezTo>
                  <a:lnTo>
                    <a:pt x="869" y="1994"/>
                  </a:lnTo>
                  <a:cubicBezTo>
                    <a:pt x="1041" y="1994"/>
                    <a:pt x="1181" y="1854"/>
                    <a:pt x="1181" y="1682"/>
                  </a:cubicBezTo>
                  <a:lnTo>
                    <a:pt x="1184" y="508"/>
                  </a:lnTo>
                  <a:lnTo>
                    <a:pt x="118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91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2920450" y="2606488"/>
              <a:ext cx="76550" cy="85425"/>
            </a:xfrm>
            <a:custGeom>
              <a:avLst/>
              <a:gdLst/>
              <a:ahLst/>
              <a:cxnLst/>
              <a:rect l="l" t="t" r="r" b="b"/>
              <a:pathLst>
                <a:path w="3062" h="3417" extrusionOk="0">
                  <a:moveTo>
                    <a:pt x="1585" y="0"/>
                  </a:moveTo>
                  <a:cubicBezTo>
                    <a:pt x="1442" y="0"/>
                    <a:pt x="1293" y="32"/>
                    <a:pt x="1138" y="106"/>
                  </a:cubicBezTo>
                  <a:cubicBezTo>
                    <a:pt x="802" y="265"/>
                    <a:pt x="570" y="582"/>
                    <a:pt x="492" y="947"/>
                  </a:cubicBezTo>
                  <a:cubicBezTo>
                    <a:pt x="454" y="1127"/>
                    <a:pt x="419" y="1334"/>
                    <a:pt x="421" y="1497"/>
                  </a:cubicBezTo>
                  <a:cubicBezTo>
                    <a:pt x="423" y="1581"/>
                    <a:pt x="391" y="1661"/>
                    <a:pt x="333" y="1721"/>
                  </a:cubicBezTo>
                  <a:lnTo>
                    <a:pt x="38" y="2009"/>
                  </a:lnTo>
                  <a:cubicBezTo>
                    <a:pt x="7" y="2039"/>
                    <a:pt x="1" y="2087"/>
                    <a:pt x="25" y="2125"/>
                  </a:cubicBezTo>
                  <a:cubicBezTo>
                    <a:pt x="61" y="2178"/>
                    <a:pt x="122" y="2248"/>
                    <a:pt x="200" y="2272"/>
                  </a:cubicBezTo>
                  <a:cubicBezTo>
                    <a:pt x="200" y="2272"/>
                    <a:pt x="224" y="2736"/>
                    <a:pt x="464" y="3097"/>
                  </a:cubicBezTo>
                  <a:cubicBezTo>
                    <a:pt x="541" y="3210"/>
                    <a:pt x="657" y="3290"/>
                    <a:pt x="791" y="3321"/>
                  </a:cubicBezTo>
                  <a:cubicBezTo>
                    <a:pt x="1052" y="3385"/>
                    <a:pt x="1287" y="3417"/>
                    <a:pt x="1499" y="3417"/>
                  </a:cubicBezTo>
                  <a:cubicBezTo>
                    <a:pt x="2442" y="3417"/>
                    <a:pt x="2912" y="2789"/>
                    <a:pt x="3029" y="1624"/>
                  </a:cubicBezTo>
                  <a:cubicBezTo>
                    <a:pt x="3061" y="1312"/>
                    <a:pt x="2972" y="1000"/>
                    <a:pt x="2781" y="750"/>
                  </a:cubicBezTo>
                  <a:cubicBezTo>
                    <a:pt x="2545" y="440"/>
                    <a:pt x="2116" y="0"/>
                    <a:pt x="1585" y="0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2934725" y="2641188"/>
              <a:ext cx="11050" cy="4925"/>
            </a:xfrm>
            <a:custGeom>
              <a:avLst/>
              <a:gdLst/>
              <a:ahLst/>
              <a:cxnLst/>
              <a:rect l="l" t="t" r="r" b="b"/>
              <a:pathLst>
                <a:path w="442" h="197" extrusionOk="0">
                  <a:moveTo>
                    <a:pt x="187" y="1"/>
                  </a:moveTo>
                  <a:cubicBezTo>
                    <a:pt x="124" y="1"/>
                    <a:pt x="68" y="21"/>
                    <a:pt x="33" y="43"/>
                  </a:cubicBezTo>
                  <a:cubicBezTo>
                    <a:pt x="0" y="64"/>
                    <a:pt x="20" y="109"/>
                    <a:pt x="51" y="109"/>
                  </a:cubicBezTo>
                  <a:cubicBezTo>
                    <a:pt x="57" y="109"/>
                    <a:pt x="63" y="107"/>
                    <a:pt x="69" y="104"/>
                  </a:cubicBezTo>
                  <a:cubicBezTo>
                    <a:pt x="73" y="101"/>
                    <a:pt x="123" y="72"/>
                    <a:pt x="188" y="72"/>
                  </a:cubicBezTo>
                  <a:cubicBezTo>
                    <a:pt x="245" y="72"/>
                    <a:pt x="314" y="95"/>
                    <a:pt x="372" y="180"/>
                  </a:cubicBezTo>
                  <a:cubicBezTo>
                    <a:pt x="378" y="189"/>
                    <a:pt x="388" y="195"/>
                    <a:pt x="400" y="197"/>
                  </a:cubicBezTo>
                  <a:cubicBezTo>
                    <a:pt x="408" y="197"/>
                    <a:pt x="416" y="194"/>
                    <a:pt x="422" y="189"/>
                  </a:cubicBezTo>
                  <a:cubicBezTo>
                    <a:pt x="437" y="178"/>
                    <a:pt x="442" y="156"/>
                    <a:pt x="430" y="141"/>
                  </a:cubicBezTo>
                  <a:cubicBezTo>
                    <a:pt x="358" y="34"/>
                    <a:pt x="267" y="1"/>
                    <a:pt x="187" y="1"/>
                  </a:cubicBez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2930375" y="2662638"/>
              <a:ext cx="9350" cy="6850"/>
            </a:xfrm>
            <a:custGeom>
              <a:avLst/>
              <a:gdLst/>
              <a:ahLst/>
              <a:cxnLst/>
              <a:rect l="l" t="t" r="r" b="b"/>
              <a:pathLst>
                <a:path w="374" h="274" extrusionOk="0">
                  <a:moveTo>
                    <a:pt x="335" y="0"/>
                  </a:moveTo>
                  <a:cubicBezTo>
                    <a:pt x="321" y="0"/>
                    <a:pt x="307" y="9"/>
                    <a:pt x="302" y="27"/>
                  </a:cubicBezTo>
                  <a:cubicBezTo>
                    <a:pt x="300" y="35"/>
                    <a:pt x="266" y="204"/>
                    <a:pt x="86" y="204"/>
                  </a:cubicBezTo>
                  <a:cubicBezTo>
                    <a:pt x="72" y="204"/>
                    <a:pt x="58" y="203"/>
                    <a:pt x="42" y="201"/>
                  </a:cubicBezTo>
                  <a:cubicBezTo>
                    <a:pt x="41" y="200"/>
                    <a:pt x="39" y="200"/>
                    <a:pt x="38" y="200"/>
                  </a:cubicBezTo>
                  <a:cubicBezTo>
                    <a:pt x="28" y="200"/>
                    <a:pt x="19" y="204"/>
                    <a:pt x="12" y="210"/>
                  </a:cubicBezTo>
                  <a:cubicBezTo>
                    <a:pt x="7" y="217"/>
                    <a:pt x="4" y="223"/>
                    <a:pt x="3" y="232"/>
                  </a:cubicBezTo>
                  <a:cubicBezTo>
                    <a:pt x="0" y="250"/>
                    <a:pt x="14" y="267"/>
                    <a:pt x="32" y="270"/>
                  </a:cubicBezTo>
                  <a:cubicBezTo>
                    <a:pt x="50" y="272"/>
                    <a:pt x="68" y="273"/>
                    <a:pt x="84" y="273"/>
                  </a:cubicBezTo>
                  <a:cubicBezTo>
                    <a:pt x="275" y="273"/>
                    <a:pt x="354" y="125"/>
                    <a:pt x="370" y="40"/>
                  </a:cubicBezTo>
                  <a:cubicBezTo>
                    <a:pt x="374" y="15"/>
                    <a:pt x="355" y="0"/>
                    <a:pt x="335" y="0"/>
                  </a:cubicBez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2935325" y="2649213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17" y="0"/>
                  </a:moveTo>
                  <a:cubicBezTo>
                    <a:pt x="72" y="0"/>
                    <a:pt x="29" y="35"/>
                    <a:pt x="15" y="85"/>
                  </a:cubicBezTo>
                  <a:cubicBezTo>
                    <a:pt x="0" y="143"/>
                    <a:pt x="31" y="201"/>
                    <a:pt x="84" y="215"/>
                  </a:cubicBezTo>
                  <a:cubicBezTo>
                    <a:pt x="92" y="217"/>
                    <a:pt x="100" y="218"/>
                    <a:pt x="107" y="218"/>
                  </a:cubicBezTo>
                  <a:cubicBezTo>
                    <a:pt x="153" y="218"/>
                    <a:pt x="195" y="184"/>
                    <a:pt x="208" y="134"/>
                  </a:cubicBezTo>
                  <a:cubicBezTo>
                    <a:pt x="223" y="76"/>
                    <a:pt x="192" y="18"/>
                    <a:pt x="139" y="3"/>
                  </a:cubicBezTo>
                  <a:cubicBezTo>
                    <a:pt x="132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2823475" y="3139163"/>
              <a:ext cx="56850" cy="28975"/>
            </a:xfrm>
            <a:custGeom>
              <a:avLst/>
              <a:gdLst/>
              <a:ahLst/>
              <a:cxnLst/>
              <a:rect l="l" t="t" r="r" b="b"/>
              <a:pathLst>
                <a:path w="2274" h="1159" extrusionOk="0">
                  <a:moveTo>
                    <a:pt x="1293" y="0"/>
                  </a:moveTo>
                  <a:lnTo>
                    <a:pt x="1150" y="191"/>
                  </a:lnTo>
                  <a:cubicBezTo>
                    <a:pt x="1150" y="191"/>
                    <a:pt x="927" y="82"/>
                    <a:pt x="456" y="27"/>
                  </a:cubicBezTo>
                  <a:cubicBezTo>
                    <a:pt x="435" y="25"/>
                    <a:pt x="414" y="24"/>
                    <a:pt x="395" y="24"/>
                  </a:cubicBezTo>
                  <a:cubicBezTo>
                    <a:pt x="94" y="24"/>
                    <a:pt x="0" y="306"/>
                    <a:pt x="265" y="502"/>
                  </a:cubicBezTo>
                  <a:cubicBezTo>
                    <a:pt x="548" y="710"/>
                    <a:pt x="784" y="813"/>
                    <a:pt x="1591" y="1108"/>
                  </a:cubicBezTo>
                  <a:cubicBezTo>
                    <a:pt x="1681" y="1140"/>
                    <a:pt x="1768" y="1159"/>
                    <a:pt x="1847" y="1159"/>
                  </a:cubicBezTo>
                  <a:cubicBezTo>
                    <a:pt x="2011" y="1159"/>
                    <a:pt x="2137" y="1079"/>
                    <a:pt x="2167" y="882"/>
                  </a:cubicBezTo>
                  <a:lnTo>
                    <a:pt x="2273" y="191"/>
                  </a:lnTo>
                  <a:lnTo>
                    <a:pt x="1293" y="0"/>
                  </a:ln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3070600" y="3113463"/>
              <a:ext cx="29175" cy="54975"/>
            </a:xfrm>
            <a:custGeom>
              <a:avLst/>
              <a:gdLst/>
              <a:ahLst/>
              <a:cxnLst/>
              <a:rect l="l" t="t" r="r" b="b"/>
              <a:pathLst>
                <a:path w="1167" h="2199" extrusionOk="0">
                  <a:moveTo>
                    <a:pt x="613" y="0"/>
                  </a:moveTo>
                  <a:lnTo>
                    <a:pt x="63" y="764"/>
                  </a:lnTo>
                  <a:lnTo>
                    <a:pt x="158" y="980"/>
                  </a:lnTo>
                  <a:cubicBezTo>
                    <a:pt x="32" y="1379"/>
                    <a:pt x="1" y="1711"/>
                    <a:pt x="11" y="1971"/>
                  </a:cubicBezTo>
                  <a:cubicBezTo>
                    <a:pt x="17" y="2114"/>
                    <a:pt x="133" y="2198"/>
                    <a:pt x="250" y="2198"/>
                  </a:cubicBezTo>
                  <a:cubicBezTo>
                    <a:pt x="330" y="2198"/>
                    <a:pt x="410" y="2159"/>
                    <a:pt x="457" y="2072"/>
                  </a:cubicBezTo>
                  <a:lnTo>
                    <a:pt x="1036" y="987"/>
                  </a:lnTo>
                  <a:cubicBezTo>
                    <a:pt x="1166" y="745"/>
                    <a:pt x="1113" y="446"/>
                    <a:pt x="907" y="263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2773550" y="2747813"/>
              <a:ext cx="99250" cy="79075"/>
            </a:xfrm>
            <a:custGeom>
              <a:avLst/>
              <a:gdLst/>
              <a:ahLst/>
              <a:cxnLst/>
              <a:rect l="l" t="t" r="r" b="b"/>
              <a:pathLst>
                <a:path w="3970" h="3163" extrusionOk="0">
                  <a:moveTo>
                    <a:pt x="125" y="0"/>
                  </a:moveTo>
                  <a:cubicBezTo>
                    <a:pt x="107" y="0"/>
                    <a:pt x="88" y="10"/>
                    <a:pt x="77" y="28"/>
                  </a:cubicBezTo>
                  <a:cubicBezTo>
                    <a:pt x="1" y="156"/>
                    <a:pt x="81" y="277"/>
                    <a:pt x="190" y="353"/>
                  </a:cubicBezTo>
                  <a:cubicBezTo>
                    <a:pt x="297" y="428"/>
                    <a:pt x="412" y="492"/>
                    <a:pt x="531" y="545"/>
                  </a:cubicBezTo>
                  <a:cubicBezTo>
                    <a:pt x="497" y="891"/>
                    <a:pt x="662" y="1224"/>
                    <a:pt x="978" y="1384"/>
                  </a:cubicBezTo>
                  <a:cubicBezTo>
                    <a:pt x="1055" y="1422"/>
                    <a:pt x="1141" y="1441"/>
                    <a:pt x="1221" y="1474"/>
                  </a:cubicBezTo>
                  <a:cubicBezTo>
                    <a:pt x="1341" y="1525"/>
                    <a:pt x="1431" y="1616"/>
                    <a:pt x="1550" y="1661"/>
                  </a:cubicBezTo>
                  <a:cubicBezTo>
                    <a:pt x="1617" y="1688"/>
                    <a:pt x="1685" y="1698"/>
                    <a:pt x="1753" y="1698"/>
                  </a:cubicBezTo>
                  <a:cubicBezTo>
                    <a:pt x="1810" y="1698"/>
                    <a:pt x="1868" y="1691"/>
                    <a:pt x="1924" y="1679"/>
                  </a:cubicBezTo>
                  <a:cubicBezTo>
                    <a:pt x="2431" y="2199"/>
                    <a:pt x="3598" y="3163"/>
                    <a:pt x="3598" y="3163"/>
                  </a:cubicBezTo>
                  <a:cubicBezTo>
                    <a:pt x="3651" y="3044"/>
                    <a:pt x="3969" y="2125"/>
                    <a:pt x="3969" y="2125"/>
                  </a:cubicBezTo>
                  <a:cubicBezTo>
                    <a:pt x="3299" y="1808"/>
                    <a:pt x="2593" y="1313"/>
                    <a:pt x="1990" y="881"/>
                  </a:cubicBezTo>
                  <a:cubicBezTo>
                    <a:pt x="1733" y="698"/>
                    <a:pt x="1486" y="495"/>
                    <a:pt x="1193" y="368"/>
                  </a:cubicBezTo>
                  <a:cubicBezTo>
                    <a:pt x="1055" y="308"/>
                    <a:pt x="914" y="280"/>
                    <a:pt x="765" y="252"/>
                  </a:cubicBezTo>
                  <a:cubicBezTo>
                    <a:pt x="553" y="213"/>
                    <a:pt x="378" y="129"/>
                    <a:pt x="194" y="19"/>
                  </a:cubicBezTo>
                  <a:cubicBezTo>
                    <a:pt x="186" y="13"/>
                    <a:pt x="177" y="11"/>
                    <a:pt x="167" y="11"/>
                  </a:cubicBezTo>
                  <a:cubicBezTo>
                    <a:pt x="164" y="11"/>
                    <a:pt x="161" y="11"/>
                    <a:pt x="158" y="12"/>
                  </a:cubicBezTo>
                  <a:cubicBezTo>
                    <a:pt x="148" y="4"/>
                    <a:pt x="137" y="0"/>
                    <a:pt x="125" y="0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2852275" y="2699938"/>
              <a:ext cx="161050" cy="222575"/>
            </a:xfrm>
            <a:custGeom>
              <a:avLst/>
              <a:gdLst/>
              <a:ahLst/>
              <a:cxnLst/>
              <a:rect l="l" t="t" r="r" b="b"/>
              <a:pathLst>
                <a:path w="6442" h="8903" extrusionOk="0">
                  <a:moveTo>
                    <a:pt x="4844" y="0"/>
                  </a:moveTo>
                  <a:cubicBezTo>
                    <a:pt x="4551" y="0"/>
                    <a:pt x="4251" y="68"/>
                    <a:pt x="3953" y="188"/>
                  </a:cubicBezTo>
                  <a:cubicBezTo>
                    <a:pt x="3250" y="469"/>
                    <a:pt x="2600" y="902"/>
                    <a:pt x="2051" y="1435"/>
                  </a:cubicBezTo>
                  <a:cubicBezTo>
                    <a:pt x="1679" y="1796"/>
                    <a:pt x="1454" y="2267"/>
                    <a:pt x="1286" y="2751"/>
                  </a:cubicBezTo>
                  <a:cubicBezTo>
                    <a:pt x="1156" y="3124"/>
                    <a:pt x="1007" y="3490"/>
                    <a:pt x="870" y="3859"/>
                  </a:cubicBezTo>
                  <a:cubicBezTo>
                    <a:pt x="779" y="3806"/>
                    <a:pt x="587" y="3687"/>
                    <a:pt x="587" y="3687"/>
                  </a:cubicBezTo>
                  <a:cubicBezTo>
                    <a:pt x="0" y="4244"/>
                    <a:pt x="169" y="5006"/>
                    <a:pt x="169" y="5006"/>
                  </a:cubicBezTo>
                  <a:cubicBezTo>
                    <a:pt x="169" y="5006"/>
                    <a:pt x="1048" y="5708"/>
                    <a:pt x="1257" y="5708"/>
                  </a:cubicBezTo>
                  <a:cubicBezTo>
                    <a:pt x="1257" y="5708"/>
                    <a:pt x="1257" y="5708"/>
                    <a:pt x="1257" y="5708"/>
                  </a:cubicBezTo>
                  <a:cubicBezTo>
                    <a:pt x="1827" y="5706"/>
                    <a:pt x="2101" y="4550"/>
                    <a:pt x="2217" y="4246"/>
                  </a:cubicBezTo>
                  <a:lnTo>
                    <a:pt x="2217" y="4246"/>
                  </a:lnTo>
                  <a:cubicBezTo>
                    <a:pt x="2009" y="6448"/>
                    <a:pt x="2072" y="8327"/>
                    <a:pt x="2126" y="8481"/>
                  </a:cubicBezTo>
                  <a:cubicBezTo>
                    <a:pt x="2803" y="8788"/>
                    <a:pt x="3455" y="8903"/>
                    <a:pt x="4039" y="8903"/>
                  </a:cubicBezTo>
                  <a:cubicBezTo>
                    <a:pt x="5429" y="8903"/>
                    <a:pt x="6425" y="8249"/>
                    <a:pt x="6429" y="7974"/>
                  </a:cubicBezTo>
                  <a:cubicBezTo>
                    <a:pt x="6441" y="7016"/>
                    <a:pt x="6185" y="2631"/>
                    <a:pt x="6091" y="1057"/>
                  </a:cubicBezTo>
                  <a:cubicBezTo>
                    <a:pt x="6062" y="585"/>
                    <a:pt x="5740" y="175"/>
                    <a:pt x="5282" y="55"/>
                  </a:cubicBezTo>
                  <a:cubicBezTo>
                    <a:pt x="5138" y="18"/>
                    <a:pt x="4992" y="0"/>
                    <a:pt x="4844" y="0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2913025" y="2595813"/>
              <a:ext cx="90150" cy="92725"/>
            </a:xfrm>
            <a:custGeom>
              <a:avLst/>
              <a:gdLst/>
              <a:ahLst/>
              <a:cxnLst/>
              <a:rect l="l" t="t" r="r" b="b"/>
              <a:pathLst>
                <a:path w="3606" h="3709" extrusionOk="0">
                  <a:moveTo>
                    <a:pt x="1813" y="1"/>
                  </a:moveTo>
                  <a:cubicBezTo>
                    <a:pt x="1695" y="1"/>
                    <a:pt x="1569" y="8"/>
                    <a:pt x="1435" y="22"/>
                  </a:cubicBezTo>
                  <a:cubicBezTo>
                    <a:pt x="1163" y="52"/>
                    <a:pt x="926" y="102"/>
                    <a:pt x="711" y="275"/>
                  </a:cubicBezTo>
                  <a:cubicBezTo>
                    <a:pt x="469" y="469"/>
                    <a:pt x="451" y="675"/>
                    <a:pt x="417" y="955"/>
                  </a:cubicBezTo>
                  <a:cubicBezTo>
                    <a:pt x="222" y="962"/>
                    <a:pt x="0" y="1079"/>
                    <a:pt x="166" y="1299"/>
                  </a:cubicBezTo>
                  <a:cubicBezTo>
                    <a:pt x="266" y="1431"/>
                    <a:pt x="587" y="1510"/>
                    <a:pt x="753" y="1510"/>
                  </a:cubicBezTo>
                  <a:cubicBezTo>
                    <a:pt x="757" y="1510"/>
                    <a:pt x="761" y="1510"/>
                    <a:pt x="765" y="1510"/>
                  </a:cubicBezTo>
                  <a:lnTo>
                    <a:pt x="765" y="1510"/>
                  </a:lnTo>
                  <a:cubicBezTo>
                    <a:pt x="564" y="1532"/>
                    <a:pt x="469" y="1688"/>
                    <a:pt x="697" y="1774"/>
                  </a:cubicBezTo>
                  <a:cubicBezTo>
                    <a:pt x="789" y="1808"/>
                    <a:pt x="881" y="1817"/>
                    <a:pt x="975" y="1817"/>
                  </a:cubicBezTo>
                  <a:cubicBezTo>
                    <a:pt x="1041" y="1817"/>
                    <a:pt x="1107" y="1813"/>
                    <a:pt x="1175" y="1810"/>
                  </a:cubicBezTo>
                  <a:cubicBezTo>
                    <a:pt x="1308" y="1801"/>
                    <a:pt x="1441" y="1777"/>
                    <a:pt x="1570" y="1740"/>
                  </a:cubicBezTo>
                  <a:lnTo>
                    <a:pt x="1570" y="1740"/>
                  </a:lnTo>
                  <a:cubicBezTo>
                    <a:pt x="1413" y="1932"/>
                    <a:pt x="1543" y="2320"/>
                    <a:pt x="1740" y="2320"/>
                  </a:cubicBezTo>
                  <a:cubicBezTo>
                    <a:pt x="1820" y="2320"/>
                    <a:pt x="1912" y="2254"/>
                    <a:pt x="2000" y="2082"/>
                  </a:cubicBezTo>
                  <a:cubicBezTo>
                    <a:pt x="2030" y="2022"/>
                    <a:pt x="2082" y="1997"/>
                    <a:pt x="2140" y="1997"/>
                  </a:cubicBezTo>
                  <a:cubicBezTo>
                    <a:pt x="2257" y="1997"/>
                    <a:pt x="2396" y="2100"/>
                    <a:pt x="2426" y="2232"/>
                  </a:cubicBezTo>
                  <a:cubicBezTo>
                    <a:pt x="2452" y="2346"/>
                    <a:pt x="2437" y="2502"/>
                    <a:pt x="2299" y="2692"/>
                  </a:cubicBezTo>
                  <a:cubicBezTo>
                    <a:pt x="2238" y="2778"/>
                    <a:pt x="2138" y="2835"/>
                    <a:pt x="2034" y="2835"/>
                  </a:cubicBezTo>
                  <a:cubicBezTo>
                    <a:pt x="2017" y="2835"/>
                    <a:pt x="1999" y="2834"/>
                    <a:pt x="1981" y="2830"/>
                  </a:cubicBezTo>
                  <a:lnTo>
                    <a:pt x="1976" y="2830"/>
                  </a:lnTo>
                  <a:cubicBezTo>
                    <a:pt x="1976" y="2830"/>
                    <a:pt x="1914" y="3118"/>
                    <a:pt x="1976" y="3379"/>
                  </a:cubicBezTo>
                  <a:cubicBezTo>
                    <a:pt x="2026" y="3590"/>
                    <a:pt x="2205" y="3708"/>
                    <a:pt x="2442" y="3708"/>
                  </a:cubicBezTo>
                  <a:cubicBezTo>
                    <a:pt x="2461" y="3708"/>
                    <a:pt x="2481" y="3708"/>
                    <a:pt x="2501" y="3706"/>
                  </a:cubicBezTo>
                  <a:cubicBezTo>
                    <a:pt x="2709" y="3689"/>
                    <a:pt x="2898" y="3578"/>
                    <a:pt x="3031" y="3419"/>
                  </a:cubicBezTo>
                  <a:cubicBezTo>
                    <a:pt x="3242" y="3170"/>
                    <a:pt x="3559" y="2679"/>
                    <a:pt x="3584" y="1961"/>
                  </a:cubicBezTo>
                  <a:cubicBezTo>
                    <a:pt x="3606" y="1330"/>
                    <a:pt x="3445" y="1"/>
                    <a:pt x="1813" y="1"/>
                  </a:cubicBez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3146075" y="3373188"/>
              <a:ext cx="186825" cy="175600"/>
            </a:xfrm>
            <a:custGeom>
              <a:avLst/>
              <a:gdLst/>
              <a:ahLst/>
              <a:cxnLst/>
              <a:rect l="l" t="t" r="r" b="b"/>
              <a:pathLst>
                <a:path w="7473" h="7024" extrusionOk="0">
                  <a:moveTo>
                    <a:pt x="2811" y="1"/>
                  </a:moveTo>
                  <a:lnTo>
                    <a:pt x="0" y="7024"/>
                  </a:lnTo>
                  <a:lnTo>
                    <a:pt x="7473" y="2710"/>
                  </a:lnTo>
                  <a:lnTo>
                    <a:pt x="281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2958950" y="3308563"/>
              <a:ext cx="374275" cy="480175"/>
            </a:xfrm>
            <a:custGeom>
              <a:avLst/>
              <a:gdLst/>
              <a:ahLst/>
              <a:cxnLst/>
              <a:rect l="l" t="t" r="r" b="b"/>
              <a:pathLst>
                <a:path w="14971" h="19207" extrusionOk="0">
                  <a:moveTo>
                    <a:pt x="10814" y="1"/>
                  </a:moveTo>
                  <a:cubicBezTo>
                    <a:pt x="9776" y="1"/>
                    <a:pt x="8627" y="350"/>
                    <a:pt x="7462" y="1023"/>
                  </a:cubicBezTo>
                  <a:cubicBezTo>
                    <a:pt x="3362" y="3390"/>
                    <a:pt x="0" y="9212"/>
                    <a:pt x="14" y="13922"/>
                  </a:cubicBezTo>
                  <a:cubicBezTo>
                    <a:pt x="14" y="14069"/>
                    <a:pt x="18" y="14213"/>
                    <a:pt x="25" y="14354"/>
                  </a:cubicBezTo>
                  <a:cubicBezTo>
                    <a:pt x="28" y="14402"/>
                    <a:pt x="32" y="14448"/>
                    <a:pt x="35" y="14495"/>
                  </a:cubicBezTo>
                  <a:cubicBezTo>
                    <a:pt x="41" y="14588"/>
                    <a:pt x="46" y="14680"/>
                    <a:pt x="55" y="14770"/>
                  </a:cubicBezTo>
                  <a:cubicBezTo>
                    <a:pt x="61" y="14823"/>
                    <a:pt x="68" y="14875"/>
                    <a:pt x="75" y="14929"/>
                  </a:cubicBezTo>
                  <a:cubicBezTo>
                    <a:pt x="85" y="15009"/>
                    <a:pt x="92" y="15090"/>
                    <a:pt x="104" y="15169"/>
                  </a:cubicBezTo>
                  <a:cubicBezTo>
                    <a:pt x="112" y="15225"/>
                    <a:pt x="123" y="15279"/>
                    <a:pt x="133" y="15335"/>
                  </a:cubicBezTo>
                  <a:cubicBezTo>
                    <a:pt x="145" y="15407"/>
                    <a:pt x="156" y="15480"/>
                    <a:pt x="171" y="15552"/>
                  </a:cubicBezTo>
                  <a:cubicBezTo>
                    <a:pt x="182" y="15606"/>
                    <a:pt x="196" y="15657"/>
                    <a:pt x="208" y="15712"/>
                  </a:cubicBezTo>
                  <a:cubicBezTo>
                    <a:pt x="223" y="15780"/>
                    <a:pt x="239" y="15849"/>
                    <a:pt x="255" y="15916"/>
                  </a:cubicBezTo>
                  <a:cubicBezTo>
                    <a:pt x="269" y="15969"/>
                    <a:pt x="286" y="16020"/>
                    <a:pt x="303" y="16072"/>
                  </a:cubicBezTo>
                  <a:cubicBezTo>
                    <a:pt x="321" y="16136"/>
                    <a:pt x="338" y="16201"/>
                    <a:pt x="358" y="16263"/>
                  </a:cubicBezTo>
                  <a:cubicBezTo>
                    <a:pt x="376" y="16315"/>
                    <a:pt x="394" y="16364"/>
                    <a:pt x="413" y="16415"/>
                  </a:cubicBezTo>
                  <a:cubicBezTo>
                    <a:pt x="434" y="16474"/>
                    <a:pt x="454" y="16534"/>
                    <a:pt x="477" y="16591"/>
                  </a:cubicBezTo>
                  <a:cubicBezTo>
                    <a:pt x="497" y="16642"/>
                    <a:pt x="518" y="16689"/>
                    <a:pt x="539" y="16737"/>
                  </a:cubicBezTo>
                  <a:cubicBezTo>
                    <a:pt x="563" y="16792"/>
                    <a:pt x="585" y="16849"/>
                    <a:pt x="611" y="16902"/>
                  </a:cubicBezTo>
                  <a:cubicBezTo>
                    <a:pt x="633" y="16950"/>
                    <a:pt x="657" y="16995"/>
                    <a:pt x="682" y="17041"/>
                  </a:cubicBezTo>
                  <a:cubicBezTo>
                    <a:pt x="708" y="17093"/>
                    <a:pt x="734" y="17145"/>
                    <a:pt x="762" y="17195"/>
                  </a:cubicBezTo>
                  <a:cubicBezTo>
                    <a:pt x="787" y="17240"/>
                    <a:pt x="814" y="17282"/>
                    <a:pt x="840" y="17327"/>
                  </a:cubicBezTo>
                  <a:cubicBezTo>
                    <a:pt x="870" y="17374"/>
                    <a:pt x="897" y="17423"/>
                    <a:pt x="927" y="17469"/>
                  </a:cubicBezTo>
                  <a:cubicBezTo>
                    <a:pt x="955" y="17511"/>
                    <a:pt x="985" y="17551"/>
                    <a:pt x="1013" y="17591"/>
                  </a:cubicBezTo>
                  <a:cubicBezTo>
                    <a:pt x="1044" y="17635"/>
                    <a:pt x="1075" y="17681"/>
                    <a:pt x="1108" y="17724"/>
                  </a:cubicBezTo>
                  <a:cubicBezTo>
                    <a:pt x="1137" y="17764"/>
                    <a:pt x="1170" y="17800"/>
                    <a:pt x="1201" y="17837"/>
                  </a:cubicBezTo>
                  <a:cubicBezTo>
                    <a:pt x="1235" y="17878"/>
                    <a:pt x="1269" y="17920"/>
                    <a:pt x="1303" y="17961"/>
                  </a:cubicBezTo>
                  <a:cubicBezTo>
                    <a:pt x="1336" y="17997"/>
                    <a:pt x="1370" y="18030"/>
                    <a:pt x="1404" y="18065"/>
                  </a:cubicBezTo>
                  <a:cubicBezTo>
                    <a:pt x="1440" y="18102"/>
                    <a:pt x="1475" y="18142"/>
                    <a:pt x="1511" y="18178"/>
                  </a:cubicBezTo>
                  <a:cubicBezTo>
                    <a:pt x="1546" y="18210"/>
                    <a:pt x="1583" y="18241"/>
                    <a:pt x="1619" y="18272"/>
                  </a:cubicBezTo>
                  <a:cubicBezTo>
                    <a:pt x="1658" y="18306"/>
                    <a:pt x="1695" y="18341"/>
                    <a:pt x="1734" y="18373"/>
                  </a:cubicBezTo>
                  <a:cubicBezTo>
                    <a:pt x="1772" y="18404"/>
                    <a:pt x="1810" y="18430"/>
                    <a:pt x="1847" y="18459"/>
                  </a:cubicBezTo>
                  <a:cubicBezTo>
                    <a:pt x="1888" y="18490"/>
                    <a:pt x="1928" y="18521"/>
                    <a:pt x="1970" y="18550"/>
                  </a:cubicBezTo>
                  <a:cubicBezTo>
                    <a:pt x="2008" y="18576"/>
                    <a:pt x="2049" y="18600"/>
                    <a:pt x="2089" y="18626"/>
                  </a:cubicBezTo>
                  <a:cubicBezTo>
                    <a:pt x="2691" y="19007"/>
                    <a:pt x="3401" y="19207"/>
                    <a:pt x="4189" y="19207"/>
                  </a:cubicBezTo>
                  <a:cubicBezTo>
                    <a:pt x="5192" y="19207"/>
                    <a:pt x="6321" y="18883"/>
                    <a:pt x="7510" y="18196"/>
                  </a:cubicBezTo>
                  <a:cubicBezTo>
                    <a:pt x="11607" y="15830"/>
                    <a:pt x="14970" y="10006"/>
                    <a:pt x="14957" y="5296"/>
                  </a:cubicBezTo>
                  <a:lnTo>
                    <a:pt x="14957" y="5296"/>
                  </a:lnTo>
                  <a:lnTo>
                    <a:pt x="7485" y="9609"/>
                  </a:lnTo>
                  <a:lnTo>
                    <a:pt x="7485" y="9609"/>
                  </a:lnTo>
                  <a:lnTo>
                    <a:pt x="10296" y="2586"/>
                  </a:lnTo>
                  <a:lnTo>
                    <a:pt x="11319" y="29"/>
                  </a:lnTo>
                  <a:cubicBezTo>
                    <a:pt x="11154" y="10"/>
                    <a:pt x="10986" y="1"/>
                    <a:pt x="10814" y="1"/>
                  </a:cubicBez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2833900" y="3235838"/>
              <a:ext cx="408025" cy="540125"/>
            </a:xfrm>
            <a:custGeom>
              <a:avLst/>
              <a:gdLst/>
              <a:ahLst/>
              <a:cxnLst/>
              <a:rect l="l" t="t" r="r" b="b"/>
              <a:pathLst>
                <a:path w="16321" h="21605" extrusionOk="0">
                  <a:moveTo>
                    <a:pt x="10812" y="1"/>
                  </a:moveTo>
                  <a:cubicBezTo>
                    <a:pt x="9774" y="1"/>
                    <a:pt x="8626" y="351"/>
                    <a:pt x="7461" y="1023"/>
                  </a:cubicBezTo>
                  <a:cubicBezTo>
                    <a:pt x="3362" y="3389"/>
                    <a:pt x="1" y="9212"/>
                    <a:pt x="14" y="13922"/>
                  </a:cubicBezTo>
                  <a:cubicBezTo>
                    <a:pt x="21" y="16262"/>
                    <a:pt x="859" y="17916"/>
                    <a:pt x="2204" y="18697"/>
                  </a:cubicBezTo>
                  <a:lnTo>
                    <a:pt x="7206" y="21604"/>
                  </a:lnTo>
                  <a:cubicBezTo>
                    <a:pt x="7166" y="21581"/>
                    <a:pt x="7129" y="21555"/>
                    <a:pt x="7091" y="21531"/>
                  </a:cubicBezTo>
                  <a:cubicBezTo>
                    <a:pt x="7052" y="21507"/>
                    <a:pt x="7010" y="21482"/>
                    <a:pt x="6972" y="21454"/>
                  </a:cubicBezTo>
                  <a:cubicBezTo>
                    <a:pt x="6930" y="21428"/>
                    <a:pt x="6890" y="21396"/>
                    <a:pt x="6850" y="21367"/>
                  </a:cubicBezTo>
                  <a:cubicBezTo>
                    <a:pt x="6812" y="21338"/>
                    <a:pt x="6774" y="21311"/>
                    <a:pt x="6736" y="21280"/>
                  </a:cubicBezTo>
                  <a:cubicBezTo>
                    <a:pt x="6697" y="21249"/>
                    <a:pt x="6658" y="21213"/>
                    <a:pt x="6621" y="21180"/>
                  </a:cubicBezTo>
                  <a:cubicBezTo>
                    <a:pt x="6585" y="21149"/>
                    <a:pt x="6548" y="21118"/>
                    <a:pt x="6513" y="21084"/>
                  </a:cubicBezTo>
                  <a:cubicBezTo>
                    <a:pt x="6476" y="21048"/>
                    <a:pt x="6442" y="21010"/>
                    <a:pt x="6406" y="20971"/>
                  </a:cubicBezTo>
                  <a:cubicBezTo>
                    <a:pt x="6372" y="20937"/>
                    <a:pt x="6338" y="20905"/>
                    <a:pt x="6305" y="20867"/>
                  </a:cubicBezTo>
                  <a:cubicBezTo>
                    <a:pt x="6271" y="20828"/>
                    <a:pt x="6237" y="20786"/>
                    <a:pt x="6204" y="20744"/>
                  </a:cubicBezTo>
                  <a:cubicBezTo>
                    <a:pt x="6173" y="20706"/>
                    <a:pt x="6141" y="20670"/>
                    <a:pt x="6111" y="20631"/>
                  </a:cubicBezTo>
                  <a:cubicBezTo>
                    <a:pt x="6077" y="20589"/>
                    <a:pt x="6046" y="20543"/>
                    <a:pt x="6015" y="20498"/>
                  </a:cubicBezTo>
                  <a:cubicBezTo>
                    <a:pt x="5987" y="20457"/>
                    <a:pt x="5957" y="20418"/>
                    <a:pt x="5930" y="20376"/>
                  </a:cubicBezTo>
                  <a:cubicBezTo>
                    <a:pt x="5899" y="20330"/>
                    <a:pt x="5872" y="20282"/>
                    <a:pt x="5842" y="20233"/>
                  </a:cubicBezTo>
                  <a:cubicBezTo>
                    <a:pt x="5816" y="20190"/>
                    <a:pt x="5789" y="20148"/>
                    <a:pt x="5764" y="20102"/>
                  </a:cubicBezTo>
                  <a:cubicBezTo>
                    <a:pt x="5736" y="20052"/>
                    <a:pt x="5711" y="20000"/>
                    <a:pt x="5684" y="19947"/>
                  </a:cubicBezTo>
                  <a:cubicBezTo>
                    <a:pt x="5660" y="19901"/>
                    <a:pt x="5635" y="19857"/>
                    <a:pt x="5613" y="19810"/>
                  </a:cubicBezTo>
                  <a:cubicBezTo>
                    <a:pt x="5588" y="19756"/>
                    <a:pt x="5565" y="19699"/>
                    <a:pt x="5541" y="19644"/>
                  </a:cubicBezTo>
                  <a:cubicBezTo>
                    <a:pt x="5520" y="19595"/>
                    <a:pt x="5498" y="19548"/>
                    <a:pt x="5479" y="19499"/>
                  </a:cubicBezTo>
                  <a:cubicBezTo>
                    <a:pt x="5457" y="19442"/>
                    <a:pt x="5436" y="19381"/>
                    <a:pt x="5415" y="19323"/>
                  </a:cubicBezTo>
                  <a:cubicBezTo>
                    <a:pt x="5397" y="19272"/>
                    <a:pt x="5378" y="19221"/>
                    <a:pt x="5360" y="19169"/>
                  </a:cubicBezTo>
                  <a:cubicBezTo>
                    <a:pt x="5340" y="19107"/>
                    <a:pt x="5323" y="19043"/>
                    <a:pt x="5305" y="18980"/>
                  </a:cubicBezTo>
                  <a:cubicBezTo>
                    <a:pt x="5288" y="18928"/>
                    <a:pt x="5272" y="18876"/>
                    <a:pt x="5257" y="18822"/>
                  </a:cubicBezTo>
                  <a:cubicBezTo>
                    <a:pt x="5240" y="18756"/>
                    <a:pt x="5225" y="18686"/>
                    <a:pt x="5210" y="18618"/>
                  </a:cubicBezTo>
                  <a:cubicBezTo>
                    <a:pt x="5198" y="18565"/>
                    <a:pt x="5184" y="18513"/>
                    <a:pt x="5173" y="18458"/>
                  </a:cubicBezTo>
                  <a:cubicBezTo>
                    <a:pt x="5158" y="18388"/>
                    <a:pt x="5147" y="18315"/>
                    <a:pt x="5135" y="18241"/>
                  </a:cubicBezTo>
                  <a:cubicBezTo>
                    <a:pt x="5126" y="18186"/>
                    <a:pt x="5115" y="18132"/>
                    <a:pt x="5106" y="18076"/>
                  </a:cubicBezTo>
                  <a:cubicBezTo>
                    <a:pt x="5094" y="17997"/>
                    <a:pt x="5087" y="17916"/>
                    <a:pt x="5077" y="17835"/>
                  </a:cubicBezTo>
                  <a:cubicBezTo>
                    <a:pt x="5070" y="17782"/>
                    <a:pt x="5063" y="17731"/>
                    <a:pt x="5057" y="17677"/>
                  </a:cubicBezTo>
                  <a:cubicBezTo>
                    <a:pt x="5048" y="17587"/>
                    <a:pt x="5043" y="17495"/>
                    <a:pt x="5037" y="17403"/>
                  </a:cubicBezTo>
                  <a:cubicBezTo>
                    <a:pt x="5034" y="17355"/>
                    <a:pt x="5030" y="17310"/>
                    <a:pt x="5027" y="17262"/>
                  </a:cubicBezTo>
                  <a:cubicBezTo>
                    <a:pt x="5021" y="17119"/>
                    <a:pt x="5017" y="16976"/>
                    <a:pt x="5016" y="16829"/>
                  </a:cubicBezTo>
                  <a:cubicBezTo>
                    <a:pt x="5002" y="12119"/>
                    <a:pt x="8364" y="6296"/>
                    <a:pt x="12464" y="3929"/>
                  </a:cubicBezTo>
                  <a:cubicBezTo>
                    <a:pt x="13628" y="3257"/>
                    <a:pt x="14775" y="2908"/>
                    <a:pt x="15813" y="2908"/>
                  </a:cubicBezTo>
                  <a:cubicBezTo>
                    <a:pt x="15985" y="2908"/>
                    <a:pt x="16155" y="2918"/>
                    <a:pt x="16321" y="2937"/>
                  </a:cubicBezTo>
                  <a:lnTo>
                    <a:pt x="11319" y="30"/>
                  </a:lnTo>
                  <a:cubicBezTo>
                    <a:pt x="11153" y="11"/>
                    <a:pt x="10984" y="1"/>
                    <a:pt x="10812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2539725" y="3561463"/>
              <a:ext cx="374250" cy="480575"/>
            </a:xfrm>
            <a:custGeom>
              <a:avLst/>
              <a:gdLst/>
              <a:ahLst/>
              <a:cxnLst/>
              <a:rect l="l" t="t" r="r" b="b"/>
              <a:pathLst>
                <a:path w="14970" h="19223" extrusionOk="0">
                  <a:moveTo>
                    <a:pt x="10812" y="1"/>
                  </a:moveTo>
                  <a:cubicBezTo>
                    <a:pt x="9803" y="1"/>
                    <a:pt x="8664" y="330"/>
                    <a:pt x="7460" y="1026"/>
                  </a:cubicBezTo>
                  <a:cubicBezTo>
                    <a:pt x="3333" y="3408"/>
                    <a:pt x="1" y="9183"/>
                    <a:pt x="14" y="13924"/>
                  </a:cubicBezTo>
                  <a:cubicBezTo>
                    <a:pt x="23" y="17283"/>
                    <a:pt x="1708" y="19222"/>
                    <a:pt x="4156" y="19222"/>
                  </a:cubicBezTo>
                  <a:cubicBezTo>
                    <a:pt x="5165" y="19222"/>
                    <a:pt x="6304" y="18893"/>
                    <a:pt x="7508" y="18197"/>
                  </a:cubicBezTo>
                  <a:cubicBezTo>
                    <a:pt x="11635" y="15815"/>
                    <a:pt x="14970" y="10040"/>
                    <a:pt x="14956" y="5298"/>
                  </a:cubicBezTo>
                  <a:cubicBezTo>
                    <a:pt x="14946" y="1940"/>
                    <a:pt x="13261" y="1"/>
                    <a:pt x="10812" y="1"/>
                  </a:cubicBezTo>
                  <a:close/>
                </a:path>
              </a:pathLst>
            </a:custGeom>
            <a:solidFill>
              <a:srgbClr val="FF7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2414650" y="3488813"/>
              <a:ext cx="444475" cy="540600"/>
            </a:xfrm>
            <a:custGeom>
              <a:avLst/>
              <a:gdLst/>
              <a:ahLst/>
              <a:cxnLst/>
              <a:rect l="l" t="t" r="r" b="b"/>
              <a:pathLst>
                <a:path w="17779" h="21624" extrusionOk="0">
                  <a:moveTo>
                    <a:pt x="10813" y="0"/>
                  </a:moveTo>
                  <a:cubicBezTo>
                    <a:pt x="9804" y="0"/>
                    <a:pt x="8665" y="330"/>
                    <a:pt x="7461" y="1025"/>
                  </a:cubicBezTo>
                  <a:cubicBezTo>
                    <a:pt x="3334" y="3407"/>
                    <a:pt x="1" y="9183"/>
                    <a:pt x="15" y="13924"/>
                  </a:cubicBezTo>
                  <a:cubicBezTo>
                    <a:pt x="21" y="16280"/>
                    <a:pt x="853" y="17937"/>
                    <a:pt x="2195" y="18718"/>
                  </a:cubicBezTo>
                  <a:lnTo>
                    <a:pt x="7196" y="21624"/>
                  </a:lnTo>
                  <a:cubicBezTo>
                    <a:pt x="5855" y="20844"/>
                    <a:pt x="5024" y="19187"/>
                    <a:pt x="5016" y="16831"/>
                  </a:cubicBezTo>
                  <a:cubicBezTo>
                    <a:pt x="5004" y="12090"/>
                    <a:pt x="8336" y="6314"/>
                    <a:pt x="12463" y="3932"/>
                  </a:cubicBezTo>
                  <a:cubicBezTo>
                    <a:pt x="13667" y="3237"/>
                    <a:pt x="14806" y="2907"/>
                    <a:pt x="15816" y="2907"/>
                  </a:cubicBezTo>
                  <a:cubicBezTo>
                    <a:pt x="16546" y="2907"/>
                    <a:pt x="17209" y="3080"/>
                    <a:pt x="17779" y="3411"/>
                  </a:cubicBezTo>
                  <a:lnTo>
                    <a:pt x="12777" y="505"/>
                  </a:lnTo>
                  <a:cubicBezTo>
                    <a:pt x="12207" y="173"/>
                    <a:pt x="11544" y="0"/>
                    <a:pt x="10813" y="0"/>
                  </a:cubicBez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3597075" y="2557513"/>
              <a:ext cx="75800" cy="224250"/>
            </a:xfrm>
            <a:custGeom>
              <a:avLst/>
              <a:gdLst/>
              <a:ahLst/>
              <a:cxnLst/>
              <a:rect l="l" t="t" r="r" b="b"/>
              <a:pathLst>
                <a:path w="3032" h="8970" extrusionOk="0">
                  <a:moveTo>
                    <a:pt x="1621" y="1"/>
                  </a:moveTo>
                  <a:cubicBezTo>
                    <a:pt x="1215" y="1"/>
                    <a:pt x="796" y="130"/>
                    <a:pt x="609" y="514"/>
                  </a:cubicBezTo>
                  <a:lnTo>
                    <a:pt x="780" y="475"/>
                  </a:lnTo>
                  <a:lnTo>
                    <a:pt x="780" y="475"/>
                  </a:lnTo>
                  <a:cubicBezTo>
                    <a:pt x="651" y="557"/>
                    <a:pt x="577" y="676"/>
                    <a:pt x="517" y="815"/>
                  </a:cubicBezTo>
                  <a:cubicBezTo>
                    <a:pt x="320" y="1269"/>
                    <a:pt x="141" y="1781"/>
                    <a:pt x="75" y="2268"/>
                  </a:cubicBezTo>
                  <a:cubicBezTo>
                    <a:pt x="1" y="2813"/>
                    <a:pt x="23" y="3376"/>
                    <a:pt x="89" y="3923"/>
                  </a:cubicBezTo>
                  <a:cubicBezTo>
                    <a:pt x="178" y="4669"/>
                    <a:pt x="198" y="5425"/>
                    <a:pt x="314" y="6168"/>
                  </a:cubicBezTo>
                  <a:cubicBezTo>
                    <a:pt x="376" y="6567"/>
                    <a:pt x="405" y="7010"/>
                    <a:pt x="551" y="7389"/>
                  </a:cubicBezTo>
                  <a:cubicBezTo>
                    <a:pt x="660" y="7676"/>
                    <a:pt x="839" y="7946"/>
                    <a:pt x="989" y="8213"/>
                  </a:cubicBezTo>
                  <a:cubicBezTo>
                    <a:pt x="1147" y="8495"/>
                    <a:pt x="1351" y="8969"/>
                    <a:pt x="1699" y="8969"/>
                  </a:cubicBezTo>
                  <a:cubicBezTo>
                    <a:pt x="1722" y="8969"/>
                    <a:pt x="1747" y="8967"/>
                    <a:pt x="1772" y="8963"/>
                  </a:cubicBezTo>
                  <a:cubicBezTo>
                    <a:pt x="2260" y="8871"/>
                    <a:pt x="2352" y="8209"/>
                    <a:pt x="2512" y="7812"/>
                  </a:cubicBezTo>
                  <a:cubicBezTo>
                    <a:pt x="2617" y="7549"/>
                    <a:pt x="2723" y="7288"/>
                    <a:pt x="2830" y="7027"/>
                  </a:cubicBezTo>
                  <a:cubicBezTo>
                    <a:pt x="3005" y="6597"/>
                    <a:pt x="3031" y="6177"/>
                    <a:pt x="3031" y="5717"/>
                  </a:cubicBezTo>
                  <a:cubicBezTo>
                    <a:pt x="3032" y="5134"/>
                    <a:pt x="2931" y="4554"/>
                    <a:pt x="2735" y="4006"/>
                  </a:cubicBezTo>
                  <a:cubicBezTo>
                    <a:pt x="2538" y="3457"/>
                    <a:pt x="2341" y="3001"/>
                    <a:pt x="2482" y="2420"/>
                  </a:cubicBezTo>
                  <a:cubicBezTo>
                    <a:pt x="2580" y="2019"/>
                    <a:pt x="2668" y="1640"/>
                    <a:pt x="2668" y="1219"/>
                  </a:cubicBezTo>
                  <a:cubicBezTo>
                    <a:pt x="2669" y="702"/>
                    <a:pt x="2507" y="103"/>
                    <a:pt x="1894" y="20"/>
                  </a:cubicBezTo>
                  <a:cubicBezTo>
                    <a:pt x="1805" y="8"/>
                    <a:pt x="1714" y="1"/>
                    <a:pt x="1621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3546800" y="2799388"/>
              <a:ext cx="150350" cy="273950"/>
            </a:xfrm>
            <a:custGeom>
              <a:avLst/>
              <a:gdLst/>
              <a:ahLst/>
              <a:cxnLst/>
              <a:rect l="l" t="t" r="r" b="b"/>
              <a:pathLst>
                <a:path w="6014" h="10958" extrusionOk="0">
                  <a:moveTo>
                    <a:pt x="783" y="1"/>
                  </a:moveTo>
                  <a:lnTo>
                    <a:pt x="418" y="2545"/>
                  </a:lnTo>
                  <a:lnTo>
                    <a:pt x="71" y="4981"/>
                  </a:lnTo>
                  <a:cubicBezTo>
                    <a:pt x="0" y="5463"/>
                    <a:pt x="130" y="5954"/>
                    <a:pt x="431" y="6337"/>
                  </a:cubicBezTo>
                  <a:cubicBezTo>
                    <a:pt x="502" y="6427"/>
                    <a:pt x="580" y="6510"/>
                    <a:pt x="667" y="6587"/>
                  </a:cubicBezTo>
                  <a:lnTo>
                    <a:pt x="1946" y="7700"/>
                  </a:lnTo>
                  <a:lnTo>
                    <a:pt x="5115" y="10456"/>
                  </a:lnTo>
                  <a:lnTo>
                    <a:pt x="5589" y="10958"/>
                  </a:lnTo>
                  <a:lnTo>
                    <a:pt x="6014" y="10340"/>
                  </a:lnTo>
                  <a:lnTo>
                    <a:pt x="5443" y="9770"/>
                  </a:lnTo>
                  <a:cubicBezTo>
                    <a:pt x="5443" y="9770"/>
                    <a:pt x="3835" y="7404"/>
                    <a:pt x="2543" y="6038"/>
                  </a:cubicBezTo>
                  <a:cubicBezTo>
                    <a:pt x="2204" y="5678"/>
                    <a:pt x="1884" y="5388"/>
                    <a:pt x="1622" y="5228"/>
                  </a:cubicBezTo>
                  <a:lnTo>
                    <a:pt x="2240" y="2545"/>
                  </a:lnTo>
                  <a:lnTo>
                    <a:pt x="28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3556025" y="2799363"/>
              <a:ext cx="94200" cy="371875"/>
            </a:xfrm>
            <a:custGeom>
              <a:avLst/>
              <a:gdLst/>
              <a:ahLst/>
              <a:cxnLst/>
              <a:rect l="l" t="t" r="r" b="b"/>
              <a:pathLst>
                <a:path w="3768" h="14875" extrusionOk="0">
                  <a:moveTo>
                    <a:pt x="1252" y="1"/>
                  </a:moveTo>
                  <a:lnTo>
                    <a:pt x="777" y="2546"/>
                  </a:lnTo>
                  <a:lnTo>
                    <a:pt x="195" y="5651"/>
                  </a:lnTo>
                  <a:cubicBezTo>
                    <a:pt x="137" y="5877"/>
                    <a:pt x="92" y="6106"/>
                    <a:pt x="62" y="6338"/>
                  </a:cubicBezTo>
                  <a:cubicBezTo>
                    <a:pt x="0" y="6840"/>
                    <a:pt x="10" y="7350"/>
                    <a:pt x="92" y="7850"/>
                  </a:cubicBezTo>
                  <a:lnTo>
                    <a:pt x="733" y="14465"/>
                  </a:lnTo>
                  <a:lnTo>
                    <a:pt x="757" y="14869"/>
                  </a:lnTo>
                  <a:cubicBezTo>
                    <a:pt x="1020" y="14869"/>
                    <a:pt x="1289" y="14872"/>
                    <a:pt x="1538" y="14874"/>
                  </a:cubicBezTo>
                  <a:lnTo>
                    <a:pt x="1538" y="14465"/>
                  </a:lnTo>
                  <a:cubicBezTo>
                    <a:pt x="1616" y="12985"/>
                    <a:pt x="1733" y="11254"/>
                    <a:pt x="1733" y="9823"/>
                  </a:cubicBezTo>
                  <a:cubicBezTo>
                    <a:pt x="1733" y="8970"/>
                    <a:pt x="1691" y="8224"/>
                    <a:pt x="1579" y="7701"/>
                  </a:cubicBezTo>
                  <a:cubicBezTo>
                    <a:pt x="1538" y="7513"/>
                    <a:pt x="1488" y="7357"/>
                    <a:pt x="1429" y="7234"/>
                  </a:cubicBezTo>
                  <a:lnTo>
                    <a:pt x="2174" y="6039"/>
                  </a:lnTo>
                  <a:lnTo>
                    <a:pt x="2229" y="5956"/>
                  </a:lnTo>
                  <a:cubicBezTo>
                    <a:pt x="2702" y="5197"/>
                    <a:pt x="3076" y="4378"/>
                    <a:pt x="3313" y="3516"/>
                  </a:cubicBezTo>
                  <a:cubicBezTo>
                    <a:pt x="3402" y="3198"/>
                    <a:pt x="3469" y="2873"/>
                    <a:pt x="3513" y="2546"/>
                  </a:cubicBezTo>
                  <a:cubicBezTo>
                    <a:pt x="3767" y="611"/>
                    <a:pt x="2891" y="1"/>
                    <a:pt x="2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3506975" y="2671288"/>
              <a:ext cx="69900" cy="128050"/>
            </a:xfrm>
            <a:custGeom>
              <a:avLst/>
              <a:gdLst/>
              <a:ahLst/>
              <a:cxnLst/>
              <a:rect l="l" t="t" r="r" b="b"/>
              <a:pathLst>
                <a:path w="2796" h="5122" extrusionOk="0">
                  <a:moveTo>
                    <a:pt x="2557" y="1"/>
                  </a:moveTo>
                  <a:cubicBezTo>
                    <a:pt x="2557" y="1"/>
                    <a:pt x="2557" y="1"/>
                    <a:pt x="2557" y="1"/>
                  </a:cubicBezTo>
                  <a:cubicBezTo>
                    <a:pt x="2556" y="1"/>
                    <a:pt x="1892" y="2687"/>
                    <a:pt x="1699" y="2916"/>
                  </a:cubicBezTo>
                  <a:cubicBezTo>
                    <a:pt x="1245" y="3450"/>
                    <a:pt x="189" y="4213"/>
                    <a:pt x="140" y="4327"/>
                  </a:cubicBezTo>
                  <a:cubicBezTo>
                    <a:pt x="1" y="4658"/>
                    <a:pt x="232" y="5094"/>
                    <a:pt x="564" y="5121"/>
                  </a:cubicBezTo>
                  <a:cubicBezTo>
                    <a:pt x="565" y="5121"/>
                    <a:pt x="566" y="5121"/>
                    <a:pt x="568" y="5121"/>
                  </a:cubicBezTo>
                  <a:cubicBezTo>
                    <a:pt x="795" y="5121"/>
                    <a:pt x="2609" y="3598"/>
                    <a:pt x="2609" y="3598"/>
                  </a:cubicBezTo>
                  <a:cubicBezTo>
                    <a:pt x="2796" y="3097"/>
                    <a:pt x="2588" y="1"/>
                    <a:pt x="2557" y="1"/>
                  </a:cubicBezTo>
                  <a:close/>
                </a:path>
              </a:pathLst>
            </a:custGeom>
            <a:solidFill>
              <a:srgbClr val="83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3451525" y="2777813"/>
              <a:ext cx="116575" cy="66150"/>
            </a:xfrm>
            <a:custGeom>
              <a:avLst/>
              <a:gdLst/>
              <a:ahLst/>
              <a:cxnLst/>
              <a:rect l="l" t="t" r="r" b="b"/>
              <a:pathLst>
                <a:path w="4663" h="2646" extrusionOk="0">
                  <a:moveTo>
                    <a:pt x="2788" y="1"/>
                  </a:moveTo>
                  <a:lnTo>
                    <a:pt x="0" y="1418"/>
                  </a:lnTo>
                  <a:lnTo>
                    <a:pt x="1875" y="2645"/>
                  </a:lnTo>
                  <a:lnTo>
                    <a:pt x="4662" y="1228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3476375" y="2809638"/>
              <a:ext cx="34125" cy="21825"/>
            </a:xfrm>
            <a:custGeom>
              <a:avLst/>
              <a:gdLst/>
              <a:ahLst/>
              <a:cxnLst/>
              <a:rect l="l" t="t" r="r" b="b"/>
              <a:pathLst>
                <a:path w="1365" h="873" extrusionOk="0">
                  <a:moveTo>
                    <a:pt x="107" y="1"/>
                  </a:moveTo>
                  <a:lnTo>
                    <a:pt x="1" y="55"/>
                  </a:lnTo>
                  <a:lnTo>
                    <a:pt x="1259" y="873"/>
                  </a:lnTo>
                  <a:lnTo>
                    <a:pt x="1364" y="820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3481125" y="2807038"/>
              <a:ext cx="34100" cy="21825"/>
            </a:xfrm>
            <a:custGeom>
              <a:avLst/>
              <a:gdLst/>
              <a:ahLst/>
              <a:cxnLst/>
              <a:rect l="l" t="t" r="r" b="b"/>
              <a:pathLst>
                <a:path w="1364" h="873" extrusionOk="0">
                  <a:moveTo>
                    <a:pt x="106" y="1"/>
                  </a:moveTo>
                  <a:lnTo>
                    <a:pt x="0" y="54"/>
                  </a:lnTo>
                  <a:lnTo>
                    <a:pt x="1257" y="873"/>
                  </a:lnTo>
                  <a:lnTo>
                    <a:pt x="1364" y="81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3485800" y="2804638"/>
              <a:ext cx="34100" cy="21825"/>
            </a:xfrm>
            <a:custGeom>
              <a:avLst/>
              <a:gdLst/>
              <a:ahLst/>
              <a:cxnLst/>
              <a:rect l="l" t="t" r="r" b="b"/>
              <a:pathLst>
                <a:path w="1364" h="873" extrusionOk="0">
                  <a:moveTo>
                    <a:pt x="107" y="0"/>
                  </a:moveTo>
                  <a:lnTo>
                    <a:pt x="0" y="54"/>
                  </a:lnTo>
                  <a:lnTo>
                    <a:pt x="1259" y="872"/>
                  </a:lnTo>
                  <a:lnTo>
                    <a:pt x="1364" y="819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3488650" y="2780163"/>
              <a:ext cx="25775" cy="19275"/>
            </a:xfrm>
            <a:custGeom>
              <a:avLst/>
              <a:gdLst/>
              <a:ahLst/>
              <a:cxnLst/>
              <a:rect l="l" t="t" r="r" b="b"/>
              <a:pathLst>
                <a:path w="1031" h="771" extrusionOk="0">
                  <a:moveTo>
                    <a:pt x="962" y="1"/>
                  </a:moveTo>
                  <a:cubicBezTo>
                    <a:pt x="957" y="1"/>
                    <a:pt x="952" y="1"/>
                    <a:pt x="948" y="2"/>
                  </a:cubicBezTo>
                  <a:cubicBezTo>
                    <a:pt x="781" y="30"/>
                    <a:pt x="605" y="34"/>
                    <a:pt x="460" y="132"/>
                  </a:cubicBezTo>
                  <a:cubicBezTo>
                    <a:pt x="403" y="170"/>
                    <a:pt x="348" y="220"/>
                    <a:pt x="283" y="247"/>
                  </a:cubicBezTo>
                  <a:cubicBezTo>
                    <a:pt x="255" y="260"/>
                    <a:pt x="229" y="275"/>
                    <a:pt x="200" y="286"/>
                  </a:cubicBezTo>
                  <a:cubicBezTo>
                    <a:pt x="158" y="302"/>
                    <a:pt x="118" y="317"/>
                    <a:pt x="88" y="350"/>
                  </a:cubicBezTo>
                  <a:cubicBezTo>
                    <a:pt x="51" y="392"/>
                    <a:pt x="40" y="443"/>
                    <a:pt x="31" y="497"/>
                  </a:cubicBezTo>
                  <a:cubicBezTo>
                    <a:pt x="23" y="556"/>
                    <a:pt x="0" y="634"/>
                    <a:pt x="11" y="693"/>
                  </a:cubicBezTo>
                  <a:cubicBezTo>
                    <a:pt x="21" y="747"/>
                    <a:pt x="55" y="770"/>
                    <a:pt x="94" y="770"/>
                  </a:cubicBezTo>
                  <a:cubicBezTo>
                    <a:pt x="126" y="770"/>
                    <a:pt x="161" y="754"/>
                    <a:pt x="187" y="724"/>
                  </a:cubicBezTo>
                  <a:cubicBezTo>
                    <a:pt x="216" y="692"/>
                    <a:pt x="233" y="651"/>
                    <a:pt x="238" y="608"/>
                  </a:cubicBezTo>
                  <a:cubicBezTo>
                    <a:pt x="249" y="525"/>
                    <a:pt x="290" y="448"/>
                    <a:pt x="364" y="408"/>
                  </a:cubicBezTo>
                  <a:lnTo>
                    <a:pt x="1031" y="44"/>
                  </a:lnTo>
                  <a:cubicBezTo>
                    <a:pt x="1018" y="17"/>
                    <a:pt x="991" y="1"/>
                    <a:pt x="962" y="1"/>
                  </a:cubicBezTo>
                  <a:close/>
                </a:path>
              </a:pathLst>
            </a:custGeom>
            <a:solidFill>
              <a:srgbClr val="9A5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3549425" y="2656738"/>
              <a:ext cx="101700" cy="206325"/>
            </a:xfrm>
            <a:custGeom>
              <a:avLst/>
              <a:gdLst/>
              <a:ahLst/>
              <a:cxnLst/>
              <a:rect l="l" t="t" r="r" b="b"/>
              <a:pathLst>
                <a:path w="4068" h="8253" extrusionOk="0">
                  <a:moveTo>
                    <a:pt x="1723" y="0"/>
                  </a:moveTo>
                  <a:cubicBezTo>
                    <a:pt x="1441" y="0"/>
                    <a:pt x="1176" y="134"/>
                    <a:pt x="1008" y="362"/>
                  </a:cubicBezTo>
                  <a:lnTo>
                    <a:pt x="356" y="1243"/>
                  </a:lnTo>
                  <a:cubicBezTo>
                    <a:pt x="1" y="1742"/>
                    <a:pt x="20" y="2418"/>
                    <a:pt x="406" y="2897"/>
                  </a:cubicBezTo>
                  <a:lnTo>
                    <a:pt x="419" y="2914"/>
                  </a:lnTo>
                  <a:cubicBezTo>
                    <a:pt x="530" y="3049"/>
                    <a:pt x="601" y="3210"/>
                    <a:pt x="629" y="3383"/>
                  </a:cubicBezTo>
                  <a:cubicBezTo>
                    <a:pt x="715" y="3926"/>
                    <a:pt x="704" y="4716"/>
                    <a:pt x="684" y="5535"/>
                  </a:cubicBezTo>
                  <a:cubicBezTo>
                    <a:pt x="683" y="5592"/>
                    <a:pt x="681" y="5649"/>
                    <a:pt x="679" y="5706"/>
                  </a:cubicBezTo>
                  <a:lnTo>
                    <a:pt x="314" y="8252"/>
                  </a:lnTo>
                  <a:lnTo>
                    <a:pt x="3777" y="8252"/>
                  </a:lnTo>
                  <a:cubicBezTo>
                    <a:pt x="3978" y="6726"/>
                    <a:pt x="3475" y="6024"/>
                    <a:pt x="3255" y="5795"/>
                  </a:cubicBezTo>
                  <a:cubicBezTo>
                    <a:pt x="3185" y="5724"/>
                    <a:pt x="3139" y="5634"/>
                    <a:pt x="3126" y="5536"/>
                  </a:cubicBezTo>
                  <a:cubicBezTo>
                    <a:pt x="3126" y="5536"/>
                    <a:pt x="3126" y="5535"/>
                    <a:pt x="3126" y="5535"/>
                  </a:cubicBezTo>
                  <a:cubicBezTo>
                    <a:pt x="2951" y="4302"/>
                    <a:pt x="3679" y="3084"/>
                    <a:pt x="3993" y="1575"/>
                  </a:cubicBezTo>
                  <a:cubicBezTo>
                    <a:pt x="4067" y="1203"/>
                    <a:pt x="3912" y="822"/>
                    <a:pt x="3599" y="609"/>
                  </a:cubicBezTo>
                  <a:lnTo>
                    <a:pt x="3138" y="294"/>
                  </a:lnTo>
                  <a:cubicBezTo>
                    <a:pt x="2885" y="122"/>
                    <a:pt x="2589" y="25"/>
                    <a:pt x="2285" y="15"/>
                  </a:cubicBezTo>
                  <a:lnTo>
                    <a:pt x="1753" y="1"/>
                  </a:lnTo>
                  <a:cubicBezTo>
                    <a:pt x="1743" y="0"/>
                    <a:pt x="1733" y="0"/>
                    <a:pt x="1723" y="0"/>
                  </a:cubicBezTo>
                  <a:close/>
                </a:path>
              </a:pathLst>
            </a:custGeom>
            <a:solidFill>
              <a:srgbClr val="83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3595350" y="2627438"/>
              <a:ext cx="19450" cy="41625"/>
            </a:xfrm>
            <a:custGeom>
              <a:avLst/>
              <a:gdLst/>
              <a:ahLst/>
              <a:cxnLst/>
              <a:rect l="l" t="t" r="r" b="b"/>
              <a:pathLst>
                <a:path w="778" h="1665" extrusionOk="0">
                  <a:moveTo>
                    <a:pt x="755" y="1"/>
                  </a:moveTo>
                  <a:lnTo>
                    <a:pt x="1" y="12"/>
                  </a:lnTo>
                  <a:lnTo>
                    <a:pt x="19" y="1293"/>
                  </a:lnTo>
                  <a:cubicBezTo>
                    <a:pt x="23" y="1500"/>
                    <a:pt x="190" y="1664"/>
                    <a:pt x="396" y="1664"/>
                  </a:cubicBezTo>
                  <a:cubicBezTo>
                    <a:pt x="399" y="1664"/>
                    <a:pt x="401" y="1664"/>
                    <a:pt x="403" y="1664"/>
                  </a:cubicBezTo>
                  <a:cubicBezTo>
                    <a:pt x="611" y="1662"/>
                    <a:pt x="777" y="1490"/>
                    <a:pt x="775" y="1282"/>
                  </a:cubicBezTo>
                  <a:lnTo>
                    <a:pt x="755" y="1"/>
                  </a:lnTo>
                  <a:close/>
                </a:path>
              </a:pathLst>
            </a:custGeom>
            <a:solidFill>
              <a:srgbClr val="7A2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3566200" y="2573163"/>
              <a:ext cx="74225" cy="80525"/>
            </a:xfrm>
            <a:custGeom>
              <a:avLst/>
              <a:gdLst/>
              <a:ahLst/>
              <a:cxnLst/>
              <a:rect l="l" t="t" r="r" b="b"/>
              <a:pathLst>
                <a:path w="2969" h="3221" extrusionOk="0">
                  <a:moveTo>
                    <a:pt x="1537" y="1"/>
                  </a:moveTo>
                  <a:cubicBezTo>
                    <a:pt x="1089" y="1"/>
                    <a:pt x="637" y="355"/>
                    <a:pt x="218" y="1514"/>
                  </a:cubicBezTo>
                  <a:cubicBezTo>
                    <a:pt x="1" y="2114"/>
                    <a:pt x="223" y="2879"/>
                    <a:pt x="778" y="3155"/>
                  </a:cubicBezTo>
                  <a:cubicBezTo>
                    <a:pt x="867" y="3200"/>
                    <a:pt x="968" y="3220"/>
                    <a:pt x="1074" y="3220"/>
                  </a:cubicBezTo>
                  <a:cubicBezTo>
                    <a:pt x="1463" y="3220"/>
                    <a:pt x="1930" y="2951"/>
                    <a:pt x="2235" y="2615"/>
                  </a:cubicBezTo>
                  <a:cubicBezTo>
                    <a:pt x="2244" y="2615"/>
                    <a:pt x="2252" y="2615"/>
                    <a:pt x="2261" y="2615"/>
                  </a:cubicBezTo>
                  <a:cubicBezTo>
                    <a:pt x="2465" y="2615"/>
                    <a:pt x="2687" y="2583"/>
                    <a:pt x="2828" y="2335"/>
                  </a:cubicBezTo>
                  <a:cubicBezTo>
                    <a:pt x="2943" y="2131"/>
                    <a:pt x="2969" y="1825"/>
                    <a:pt x="2792" y="1754"/>
                  </a:cubicBezTo>
                  <a:cubicBezTo>
                    <a:pt x="2765" y="1745"/>
                    <a:pt x="2736" y="1740"/>
                    <a:pt x="2704" y="1740"/>
                  </a:cubicBezTo>
                  <a:cubicBezTo>
                    <a:pt x="2670" y="1740"/>
                    <a:pt x="2635" y="1745"/>
                    <a:pt x="2598" y="1754"/>
                  </a:cubicBezTo>
                  <a:cubicBezTo>
                    <a:pt x="2648" y="1092"/>
                    <a:pt x="2392" y="262"/>
                    <a:pt x="1948" y="87"/>
                  </a:cubicBezTo>
                  <a:cubicBezTo>
                    <a:pt x="1812" y="34"/>
                    <a:pt x="1675" y="1"/>
                    <a:pt x="1537" y="1"/>
                  </a:cubicBezTo>
                  <a:close/>
                </a:path>
              </a:pathLst>
            </a:custGeom>
            <a:solidFill>
              <a:srgbClr val="9A5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3566175" y="2573163"/>
              <a:ext cx="74225" cy="80525"/>
            </a:xfrm>
            <a:custGeom>
              <a:avLst/>
              <a:gdLst/>
              <a:ahLst/>
              <a:cxnLst/>
              <a:rect l="l" t="t" r="r" b="b"/>
              <a:pathLst>
                <a:path w="2969" h="3221" extrusionOk="0">
                  <a:moveTo>
                    <a:pt x="1539" y="1"/>
                  </a:moveTo>
                  <a:cubicBezTo>
                    <a:pt x="1239" y="1"/>
                    <a:pt x="937" y="159"/>
                    <a:pt x="645" y="611"/>
                  </a:cubicBezTo>
                  <a:cubicBezTo>
                    <a:pt x="501" y="833"/>
                    <a:pt x="357" y="1130"/>
                    <a:pt x="219" y="1514"/>
                  </a:cubicBezTo>
                  <a:cubicBezTo>
                    <a:pt x="1" y="2114"/>
                    <a:pt x="224" y="2879"/>
                    <a:pt x="779" y="3155"/>
                  </a:cubicBezTo>
                  <a:cubicBezTo>
                    <a:pt x="868" y="3200"/>
                    <a:pt x="969" y="3220"/>
                    <a:pt x="1076" y="3220"/>
                  </a:cubicBezTo>
                  <a:cubicBezTo>
                    <a:pt x="1381" y="3220"/>
                    <a:pt x="1734" y="3055"/>
                    <a:pt x="2020" y="2820"/>
                  </a:cubicBezTo>
                  <a:cubicBezTo>
                    <a:pt x="2098" y="2758"/>
                    <a:pt x="2170" y="2690"/>
                    <a:pt x="2236" y="2615"/>
                  </a:cubicBezTo>
                  <a:cubicBezTo>
                    <a:pt x="2248" y="2615"/>
                    <a:pt x="2259" y="2616"/>
                    <a:pt x="2270" y="2616"/>
                  </a:cubicBezTo>
                  <a:cubicBezTo>
                    <a:pt x="2473" y="2616"/>
                    <a:pt x="2690" y="2579"/>
                    <a:pt x="2829" y="2334"/>
                  </a:cubicBezTo>
                  <a:cubicBezTo>
                    <a:pt x="2944" y="2131"/>
                    <a:pt x="2969" y="1825"/>
                    <a:pt x="2791" y="1756"/>
                  </a:cubicBezTo>
                  <a:cubicBezTo>
                    <a:pt x="2765" y="1745"/>
                    <a:pt x="2735" y="1740"/>
                    <a:pt x="2703" y="1740"/>
                  </a:cubicBezTo>
                  <a:cubicBezTo>
                    <a:pt x="2671" y="1740"/>
                    <a:pt x="2636" y="1745"/>
                    <a:pt x="2601" y="1754"/>
                  </a:cubicBezTo>
                  <a:cubicBezTo>
                    <a:pt x="2649" y="1092"/>
                    <a:pt x="2393" y="262"/>
                    <a:pt x="1950" y="87"/>
                  </a:cubicBezTo>
                  <a:cubicBezTo>
                    <a:pt x="1814" y="34"/>
                    <a:pt x="1677" y="1"/>
                    <a:pt x="1539" y="1"/>
                  </a:cubicBezTo>
                  <a:close/>
                </a:path>
              </a:pathLst>
            </a:custGeom>
            <a:solidFill>
              <a:srgbClr val="9A5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3580925" y="2624288"/>
              <a:ext cx="7175" cy="6350"/>
            </a:xfrm>
            <a:custGeom>
              <a:avLst/>
              <a:gdLst/>
              <a:ahLst/>
              <a:cxnLst/>
              <a:rect l="l" t="t" r="r" b="b"/>
              <a:pathLst>
                <a:path w="287" h="254" extrusionOk="0">
                  <a:moveTo>
                    <a:pt x="248" y="1"/>
                  </a:moveTo>
                  <a:cubicBezTo>
                    <a:pt x="246" y="1"/>
                    <a:pt x="243" y="1"/>
                    <a:pt x="241" y="2"/>
                  </a:cubicBezTo>
                  <a:cubicBezTo>
                    <a:pt x="170" y="19"/>
                    <a:pt x="5" y="69"/>
                    <a:pt x="3" y="147"/>
                  </a:cubicBezTo>
                  <a:cubicBezTo>
                    <a:pt x="0" y="202"/>
                    <a:pt x="76" y="233"/>
                    <a:pt x="133" y="252"/>
                  </a:cubicBezTo>
                  <a:cubicBezTo>
                    <a:pt x="135" y="252"/>
                    <a:pt x="138" y="252"/>
                    <a:pt x="140" y="253"/>
                  </a:cubicBezTo>
                  <a:cubicBezTo>
                    <a:pt x="141" y="253"/>
                    <a:pt x="141" y="253"/>
                    <a:pt x="142" y="253"/>
                  </a:cubicBezTo>
                  <a:cubicBezTo>
                    <a:pt x="173" y="253"/>
                    <a:pt x="180" y="208"/>
                    <a:pt x="150" y="199"/>
                  </a:cubicBezTo>
                  <a:cubicBezTo>
                    <a:pt x="61" y="170"/>
                    <a:pt x="59" y="148"/>
                    <a:pt x="59" y="148"/>
                  </a:cubicBezTo>
                  <a:cubicBezTo>
                    <a:pt x="59" y="126"/>
                    <a:pt x="154" y="80"/>
                    <a:pt x="253" y="55"/>
                  </a:cubicBezTo>
                  <a:cubicBezTo>
                    <a:pt x="286" y="47"/>
                    <a:pt x="277" y="1"/>
                    <a:pt x="248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3587975" y="2629388"/>
              <a:ext cx="15225" cy="9650"/>
            </a:xfrm>
            <a:custGeom>
              <a:avLst/>
              <a:gdLst/>
              <a:ahLst/>
              <a:cxnLst/>
              <a:rect l="l" t="t" r="r" b="b"/>
              <a:pathLst>
                <a:path w="609" h="386" extrusionOk="0">
                  <a:moveTo>
                    <a:pt x="574" y="0"/>
                  </a:moveTo>
                  <a:cubicBezTo>
                    <a:pt x="560" y="0"/>
                    <a:pt x="547" y="9"/>
                    <a:pt x="543" y="23"/>
                  </a:cubicBezTo>
                  <a:cubicBezTo>
                    <a:pt x="461" y="285"/>
                    <a:pt x="242" y="323"/>
                    <a:pt x="122" y="323"/>
                  </a:cubicBezTo>
                  <a:cubicBezTo>
                    <a:pt x="76" y="323"/>
                    <a:pt x="45" y="318"/>
                    <a:pt x="40" y="317"/>
                  </a:cubicBezTo>
                  <a:cubicBezTo>
                    <a:pt x="38" y="316"/>
                    <a:pt x="36" y="316"/>
                    <a:pt x="34" y="316"/>
                  </a:cubicBezTo>
                  <a:cubicBezTo>
                    <a:pt x="19" y="316"/>
                    <a:pt x="6" y="327"/>
                    <a:pt x="3" y="343"/>
                  </a:cubicBezTo>
                  <a:cubicBezTo>
                    <a:pt x="1" y="360"/>
                    <a:pt x="12" y="376"/>
                    <a:pt x="29" y="379"/>
                  </a:cubicBezTo>
                  <a:cubicBezTo>
                    <a:pt x="47" y="382"/>
                    <a:pt x="64" y="384"/>
                    <a:pt x="81" y="385"/>
                  </a:cubicBezTo>
                  <a:cubicBezTo>
                    <a:pt x="91" y="385"/>
                    <a:pt x="102" y="386"/>
                    <a:pt x="115" y="386"/>
                  </a:cubicBezTo>
                  <a:cubicBezTo>
                    <a:pt x="250" y="386"/>
                    <a:pt x="508" y="344"/>
                    <a:pt x="604" y="42"/>
                  </a:cubicBezTo>
                  <a:cubicBezTo>
                    <a:pt x="609" y="26"/>
                    <a:pt x="600" y="7"/>
                    <a:pt x="584" y="2"/>
                  </a:cubicBezTo>
                  <a:cubicBezTo>
                    <a:pt x="581" y="1"/>
                    <a:pt x="577" y="0"/>
                    <a:pt x="574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3599675" y="2617363"/>
              <a:ext cx="4925" cy="5125"/>
            </a:xfrm>
            <a:custGeom>
              <a:avLst/>
              <a:gdLst/>
              <a:ahLst/>
              <a:cxnLst/>
              <a:rect l="l" t="t" r="r" b="b"/>
              <a:pathLst>
                <a:path w="197" h="205" extrusionOk="0">
                  <a:moveTo>
                    <a:pt x="102" y="1"/>
                  </a:moveTo>
                  <a:cubicBezTo>
                    <a:pt x="54" y="1"/>
                    <a:pt x="13" y="41"/>
                    <a:pt x="7" y="94"/>
                  </a:cubicBezTo>
                  <a:cubicBezTo>
                    <a:pt x="1" y="150"/>
                    <a:pt x="38" y="199"/>
                    <a:pt x="89" y="204"/>
                  </a:cubicBezTo>
                  <a:cubicBezTo>
                    <a:pt x="92" y="205"/>
                    <a:pt x="94" y="205"/>
                    <a:pt x="97" y="205"/>
                  </a:cubicBezTo>
                  <a:cubicBezTo>
                    <a:pt x="145" y="205"/>
                    <a:pt x="186" y="165"/>
                    <a:pt x="192" y="113"/>
                  </a:cubicBezTo>
                  <a:cubicBezTo>
                    <a:pt x="197" y="57"/>
                    <a:pt x="161" y="5"/>
                    <a:pt x="110" y="1"/>
                  </a:cubicBezTo>
                  <a:cubicBezTo>
                    <a:pt x="107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3"/>
            <p:cNvSpPr/>
            <p:nvPr/>
          </p:nvSpPr>
          <p:spPr>
            <a:xfrm>
              <a:off x="3579000" y="2616263"/>
              <a:ext cx="4925" cy="5150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03" y="0"/>
                  </a:moveTo>
                  <a:cubicBezTo>
                    <a:pt x="54" y="0"/>
                    <a:pt x="11" y="40"/>
                    <a:pt x="7" y="94"/>
                  </a:cubicBezTo>
                  <a:cubicBezTo>
                    <a:pt x="1" y="151"/>
                    <a:pt x="38" y="199"/>
                    <a:pt x="88" y="205"/>
                  </a:cubicBezTo>
                  <a:cubicBezTo>
                    <a:pt x="91" y="205"/>
                    <a:pt x="94" y="205"/>
                    <a:pt x="97" y="205"/>
                  </a:cubicBezTo>
                  <a:cubicBezTo>
                    <a:pt x="144" y="205"/>
                    <a:pt x="185" y="166"/>
                    <a:pt x="191" y="112"/>
                  </a:cubicBezTo>
                  <a:cubicBezTo>
                    <a:pt x="196" y="56"/>
                    <a:pt x="160" y="6"/>
                    <a:pt x="110" y="1"/>
                  </a:cubicBezTo>
                  <a:cubicBezTo>
                    <a:pt x="107" y="1"/>
                    <a:pt x="105" y="0"/>
                    <a:pt x="103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3600625" y="2606913"/>
              <a:ext cx="9375" cy="5575"/>
            </a:xfrm>
            <a:custGeom>
              <a:avLst/>
              <a:gdLst/>
              <a:ahLst/>
              <a:cxnLst/>
              <a:rect l="l" t="t" r="r" b="b"/>
              <a:pathLst>
                <a:path w="375" h="223" extrusionOk="0">
                  <a:moveTo>
                    <a:pt x="120" y="0"/>
                  </a:moveTo>
                  <a:cubicBezTo>
                    <a:pt x="88" y="0"/>
                    <a:pt x="59" y="6"/>
                    <a:pt x="37" y="13"/>
                  </a:cubicBezTo>
                  <a:cubicBezTo>
                    <a:pt x="0" y="25"/>
                    <a:pt x="14" y="75"/>
                    <a:pt x="47" y="75"/>
                  </a:cubicBezTo>
                  <a:cubicBezTo>
                    <a:pt x="50" y="75"/>
                    <a:pt x="53" y="75"/>
                    <a:pt x="57" y="74"/>
                  </a:cubicBezTo>
                  <a:cubicBezTo>
                    <a:pt x="60" y="73"/>
                    <a:pt x="87" y="64"/>
                    <a:pt x="123" y="64"/>
                  </a:cubicBezTo>
                  <a:cubicBezTo>
                    <a:pt x="181" y="64"/>
                    <a:pt x="263" y="87"/>
                    <a:pt x="309" y="203"/>
                  </a:cubicBezTo>
                  <a:cubicBezTo>
                    <a:pt x="313" y="214"/>
                    <a:pt x="325" y="222"/>
                    <a:pt x="337" y="222"/>
                  </a:cubicBezTo>
                  <a:cubicBezTo>
                    <a:pt x="341" y="222"/>
                    <a:pt x="346" y="222"/>
                    <a:pt x="351" y="220"/>
                  </a:cubicBezTo>
                  <a:cubicBezTo>
                    <a:pt x="367" y="214"/>
                    <a:pt x="374" y="195"/>
                    <a:pt x="368" y="179"/>
                  </a:cubicBezTo>
                  <a:cubicBezTo>
                    <a:pt x="312" y="39"/>
                    <a:pt x="205" y="0"/>
                    <a:pt x="120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3567475" y="2563463"/>
              <a:ext cx="74750" cy="68725"/>
            </a:xfrm>
            <a:custGeom>
              <a:avLst/>
              <a:gdLst/>
              <a:ahLst/>
              <a:cxnLst/>
              <a:rect l="l" t="t" r="r" b="b"/>
              <a:pathLst>
                <a:path w="2990" h="2749" extrusionOk="0">
                  <a:moveTo>
                    <a:pt x="1519" y="1"/>
                  </a:moveTo>
                  <a:cubicBezTo>
                    <a:pt x="1441" y="1"/>
                    <a:pt x="1363" y="7"/>
                    <a:pt x="1285" y="19"/>
                  </a:cubicBezTo>
                  <a:cubicBezTo>
                    <a:pt x="765" y="102"/>
                    <a:pt x="260" y="431"/>
                    <a:pt x="74" y="981"/>
                  </a:cubicBezTo>
                  <a:cubicBezTo>
                    <a:pt x="1" y="1201"/>
                    <a:pt x="33" y="1449"/>
                    <a:pt x="28" y="1674"/>
                  </a:cubicBezTo>
                  <a:cubicBezTo>
                    <a:pt x="26" y="1776"/>
                    <a:pt x="32" y="1874"/>
                    <a:pt x="33" y="1975"/>
                  </a:cubicBezTo>
                  <a:cubicBezTo>
                    <a:pt x="34" y="2042"/>
                    <a:pt x="19" y="2130"/>
                    <a:pt x="33" y="2192"/>
                  </a:cubicBezTo>
                  <a:cubicBezTo>
                    <a:pt x="63" y="2045"/>
                    <a:pt x="143" y="1916"/>
                    <a:pt x="230" y="1797"/>
                  </a:cubicBezTo>
                  <a:cubicBezTo>
                    <a:pt x="325" y="1667"/>
                    <a:pt x="506" y="1591"/>
                    <a:pt x="564" y="1436"/>
                  </a:cubicBezTo>
                  <a:lnTo>
                    <a:pt x="564" y="1436"/>
                  </a:lnTo>
                  <a:cubicBezTo>
                    <a:pt x="559" y="1581"/>
                    <a:pt x="552" y="1832"/>
                    <a:pt x="625" y="1955"/>
                  </a:cubicBezTo>
                  <a:cubicBezTo>
                    <a:pt x="697" y="1817"/>
                    <a:pt x="754" y="1693"/>
                    <a:pt x="855" y="1576"/>
                  </a:cubicBezTo>
                  <a:cubicBezTo>
                    <a:pt x="957" y="1459"/>
                    <a:pt x="1067" y="1352"/>
                    <a:pt x="1156" y="1226"/>
                  </a:cubicBezTo>
                  <a:lnTo>
                    <a:pt x="1156" y="1226"/>
                  </a:lnTo>
                  <a:cubicBezTo>
                    <a:pt x="1144" y="1414"/>
                    <a:pt x="1176" y="1605"/>
                    <a:pt x="1161" y="1794"/>
                  </a:cubicBezTo>
                  <a:cubicBezTo>
                    <a:pt x="1378" y="1751"/>
                    <a:pt x="1668" y="1560"/>
                    <a:pt x="1778" y="1348"/>
                  </a:cubicBezTo>
                  <a:cubicBezTo>
                    <a:pt x="1819" y="1487"/>
                    <a:pt x="1887" y="1631"/>
                    <a:pt x="1929" y="1773"/>
                  </a:cubicBezTo>
                  <a:cubicBezTo>
                    <a:pt x="1968" y="1902"/>
                    <a:pt x="2012" y="2266"/>
                    <a:pt x="2135" y="2337"/>
                  </a:cubicBezTo>
                  <a:cubicBezTo>
                    <a:pt x="2206" y="2222"/>
                    <a:pt x="2256" y="2120"/>
                    <a:pt x="2290" y="1985"/>
                  </a:cubicBezTo>
                  <a:cubicBezTo>
                    <a:pt x="2380" y="2220"/>
                    <a:pt x="2355" y="2497"/>
                    <a:pt x="2405" y="2743"/>
                  </a:cubicBezTo>
                  <a:cubicBezTo>
                    <a:pt x="2413" y="2734"/>
                    <a:pt x="2419" y="2731"/>
                    <a:pt x="2424" y="2731"/>
                  </a:cubicBezTo>
                  <a:cubicBezTo>
                    <a:pt x="2435" y="2731"/>
                    <a:pt x="2438" y="2748"/>
                    <a:pt x="2438" y="2748"/>
                  </a:cubicBezTo>
                  <a:cubicBezTo>
                    <a:pt x="2597" y="2721"/>
                    <a:pt x="2752" y="2478"/>
                    <a:pt x="2837" y="2342"/>
                  </a:cubicBezTo>
                  <a:cubicBezTo>
                    <a:pt x="2925" y="2203"/>
                    <a:pt x="2975" y="2043"/>
                    <a:pt x="2978" y="1879"/>
                  </a:cubicBezTo>
                  <a:cubicBezTo>
                    <a:pt x="2990" y="1498"/>
                    <a:pt x="2917" y="1092"/>
                    <a:pt x="2755" y="749"/>
                  </a:cubicBezTo>
                  <a:cubicBezTo>
                    <a:pt x="2524" y="256"/>
                    <a:pt x="2024" y="1"/>
                    <a:pt x="151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3541725" y="2673863"/>
              <a:ext cx="105425" cy="126750"/>
            </a:xfrm>
            <a:custGeom>
              <a:avLst/>
              <a:gdLst/>
              <a:ahLst/>
              <a:cxnLst/>
              <a:rect l="l" t="t" r="r" b="b"/>
              <a:pathLst>
                <a:path w="4217" h="5070" extrusionOk="0">
                  <a:moveTo>
                    <a:pt x="3733" y="1"/>
                  </a:moveTo>
                  <a:cubicBezTo>
                    <a:pt x="3546" y="1"/>
                    <a:pt x="3356" y="107"/>
                    <a:pt x="3286" y="328"/>
                  </a:cubicBezTo>
                  <a:cubicBezTo>
                    <a:pt x="2937" y="1442"/>
                    <a:pt x="2858" y="3024"/>
                    <a:pt x="2886" y="3217"/>
                  </a:cubicBezTo>
                  <a:lnTo>
                    <a:pt x="57" y="4401"/>
                  </a:lnTo>
                  <a:cubicBezTo>
                    <a:pt x="0" y="4425"/>
                    <a:pt x="146" y="5063"/>
                    <a:pt x="431" y="5069"/>
                  </a:cubicBezTo>
                  <a:cubicBezTo>
                    <a:pt x="432" y="5069"/>
                    <a:pt x="433" y="5069"/>
                    <a:pt x="434" y="5069"/>
                  </a:cubicBezTo>
                  <a:cubicBezTo>
                    <a:pt x="692" y="5069"/>
                    <a:pt x="3285" y="4246"/>
                    <a:pt x="3405" y="4130"/>
                  </a:cubicBezTo>
                  <a:cubicBezTo>
                    <a:pt x="3560" y="3980"/>
                    <a:pt x="4217" y="991"/>
                    <a:pt x="4177" y="414"/>
                  </a:cubicBezTo>
                  <a:lnTo>
                    <a:pt x="4177" y="403"/>
                  </a:lnTo>
                  <a:cubicBezTo>
                    <a:pt x="4157" y="139"/>
                    <a:pt x="3947" y="1"/>
                    <a:pt x="3733" y="1"/>
                  </a:cubicBezTo>
                  <a:close/>
                </a:path>
              </a:pathLst>
            </a:custGeom>
            <a:solidFill>
              <a:srgbClr val="83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3501275" y="2782638"/>
              <a:ext cx="52100" cy="28275"/>
            </a:xfrm>
            <a:custGeom>
              <a:avLst/>
              <a:gdLst/>
              <a:ahLst/>
              <a:cxnLst/>
              <a:rect l="l" t="t" r="r" b="b"/>
              <a:pathLst>
                <a:path w="2084" h="1131" extrusionOk="0">
                  <a:moveTo>
                    <a:pt x="1890" y="1"/>
                  </a:moveTo>
                  <a:cubicBezTo>
                    <a:pt x="1865" y="1"/>
                    <a:pt x="1837" y="9"/>
                    <a:pt x="1805" y="26"/>
                  </a:cubicBezTo>
                  <a:cubicBezTo>
                    <a:pt x="1751" y="55"/>
                    <a:pt x="1190" y="247"/>
                    <a:pt x="856" y="247"/>
                  </a:cubicBezTo>
                  <a:cubicBezTo>
                    <a:pt x="841" y="247"/>
                    <a:pt x="827" y="247"/>
                    <a:pt x="813" y="246"/>
                  </a:cubicBezTo>
                  <a:cubicBezTo>
                    <a:pt x="808" y="246"/>
                    <a:pt x="803" y="246"/>
                    <a:pt x="798" y="246"/>
                  </a:cubicBezTo>
                  <a:cubicBezTo>
                    <a:pt x="573" y="246"/>
                    <a:pt x="399" y="525"/>
                    <a:pt x="158" y="525"/>
                  </a:cubicBezTo>
                  <a:cubicBezTo>
                    <a:pt x="153" y="525"/>
                    <a:pt x="147" y="525"/>
                    <a:pt x="142" y="525"/>
                  </a:cubicBezTo>
                  <a:cubicBezTo>
                    <a:pt x="140" y="525"/>
                    <a:pt x="138" y="525"/>
                    <a:pt x="136" y="525"/>
                  </a:cubicBezTo>
                  <a:cubicBezTo>
                    <a:pt x="51" y="525"/>
                    <a:pt x="0" y="612"/>
                    <a:pt x="50" y="680"/>
                  </a:cubicBezTo>
                  <a:cubicBezTo>
                    <a:pt x="82" y="724"/>
                    <a:pt x="144" y="746"/>
                    <a:pt x="220" y="746"/>
                  </a:cubicBezTo>
                  <a:cubicBezTo>
                    <a:pt x="340" y="746"/>
                    <a:pt x="498" y="690"/>
                    <a:pt x="632" y="579"/>
                  </a:cubicBezTo>
                  <a:lnTo>
                    <a:pt x="632" y="579"/>
                  </a:lnTo>
                  <a:cubicBezTo>
                    <a:pt x="631" y="584"/>
                    <a:pt x="630" y="589"/>
                    <a:pt x="629" y="594"/>
                  </a:cubicBezTo>
                  <a:cubicBezTo>
                    <a:pt x="626" y="666"/>
                    <a:pt x="643" y="732"/>
                    <a:pt x="704" y="777"/>
                  </a:cubicBezTo>
                  <a:cubicBezTo>
                    <a:pt x="715" y="786"/>
                    <a:pt x="729" y="794"/>
                    <a:pt x="744" y="799"/>
                  </a:cubicBezTo>
                  <a:cubicBezTo>
                    <a:pt x="741" y="815"/>
                    <a:pt x="744" y="831"/>
                    <a:pt x="749" y="846"/>
                  </a:cubicBezTo>
                  <a:cubicBezTo>
                    <a:pt x="776" y="917"/>
                    <a:pt x="819" y="955"/>
                    <a:pt x="871" y="969"/>
                  </a:cubicBezTo>
                  <a:lnTo>
                    <a:pt x="871" y="971"/>
                  </a:lnTo>
                  <a:cubicBezTo>
                    <a:pt x="875" y="1062"/>
                    <a:pt x="956" y="1114"/>
                    <a:pt x="1041" y="1128"/>
                  </a:cubicBezTo>
                  <a:cubicBezTo>
                    <a:pt x="1050" y="1129"/>
                    <a:pt x="1059" y="1130"/>
                    <a:pt x="1067" y="1130"/>
                  </a:cubicBezTo>
                  <a:cubicBezTo>
                    <a:pt x="1112" y="1130"/>
                    <a:pt x="1154" y="1112"/>
                    <a:pt x="1192" y="1088"/>
                  </a:cubicBezTo>
                  <a:cubicBezTo>
                    <a:pt x="1378" y="1067"/>
                    <a:pt x="1553" y="925"/>
                    <a:pt x="1681" y="810"/>
                  </a:cubicBezTo>
                  <a:cubicBezTo>
                    <a:pt x="1767" y="733"/>
                    <a:pt x="1925" y="614"/>
                    <a:pt x="1991" y="521"/>
                  </a:cubicBezTo>
                  <a:cubicBezTo>
                    <a:pt x="2083" y="388"/>
                    <a:pt x="2067" y="1"/>
                    <a:pt x="1890" y="1"/>
                  </a:cubicBezTo>
                  <a:close/>
                </a:path>
              </a:pathLst>
            </a:custGeom>
            <a:solidFill>
              <a:srgbClr val="9A5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3545500" y="3171088"/>
              <a:ext cx="48975" cy="32975"/>
            </a:xfrm>
            <a:custGeom>
              <a:avLst/>
              <a:gdLst/>
              <a:ahLst/>
              <a:cxnLst/>
              <a:rect l="l" t="t" r="r" b="b"/>
              <a:pathLst>
                <a:path w="1959" h="1319" extrusionOk="0">
                  <a:moveTo>
                    <a:pt x="1177" y="0"/>
                  </a:moveTo>
                  <a:lnTo>
                    <a:pt x="1186" y="144"/>
                  </a:lnTo>
                  <a:lnTo>
                    <a:pt x="239" y="816"/>
                  </a:lnTo>
                  <a:cubicBezTo>
                    <a:pt x="0" y="965"/>
                    <a:pt x="122" y="1318"/>
                    <a:pt x="379" y="1318"/>
                  </a:cubicBezTo>
                  <a:cubicBezTo>
                    <a:pt x="398" y="1318"/>
                    <a:pt x="419" y="1316"/>
                    <a:pt x="440" y="1312"/>
                  </a:cubicBezTo>
                  <a:cubicBezTo>
                    <a:pt x="896" y="1212"/>
                    <a:pt x="1467" y="835"/>
                    <a:pt x="1763" y="623"/>
                  </a:cubicBezTo>
                  <a:cubicBezTo>
                    <a:pt x="1886" y="535"/>
                    <a:pt x="1959" y="393"/>
                    <a:pt x="1959" y="242"/>
                  </a:cubicBezTo>
                  <a:lnTo>
                    <a:pt x="1959" y="5"/>
                  </a:lnTo>
                  <a:cubicBezTo>
                    <a:pt x="1708" y="3"/>
                    <a:pt x="1441" y="0"/>
                    <a:pt x="1177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3686525" y="3057838"/>
              <a:ext cx="19300" cy="50850"/>
            </a:xfrm>
            <a:custGeom>
              <a:avLst/>
              <a:gdLst/>
              <a:ahLst/>
              <a:cxnLst/>
              <a:rect l="l" t="t" r="r" b="b"/>
              <a:pathLst>
                <a:path w="772" h="2034" extrusionOk="0">
                  <a:moveTo>
                    <a:pt x="426" y="1"/>
                  </a:moveTo>
                  <a:lnTo>
                    <a:pt x="0" y="619"/>
                  </a:lnTo>
                  <a:lnTo>
                    <a:pt x="48" y="671"/>
                  </a:lnTo>
                  <a:cubicBezTo>
                    <a:pt x="32" y="1177"/>
                    <a:pt x="57" y="1543"/>
                    <a:pt x="100" y="1805"/>
                  </a:cubicBezTo>
                  <a:cubicBezTo>
                    <a:pt x="126" y="1958"/>
                    <a:pt x="247" y="2033"/>
                    <a:pt x="368" y="2033"/>
                  </a:cubicBezTo>
                  <a:cubicBezTo>
                    <a:pt x="494" y="2033"/>
                    <a:pt x="620" y="1951"/>
                    <a:pt x="637" y="1790"/>
                  </a:cubicBezTo>
                  <a:lnTo>
                    <a:pt x="762" y="508"/>
                  </a:lnTo>
                  <a:cubicBezTo>
                    <a:pt x="772" y="407"/>
                    <a:pt x="735" y="305"/>
                    <a:pt x="661" y="233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2605850" y="3802088"/>
              <a:ext cx="40425" cy="59900"/>
            </a:xfrm>
            <a:custGeom>
              <a:avLst/>
              <a:gdLst/>
              <a:ahLst/>
              <a:cxnLst/>
              <a:rect l="l" t="t" r="r" b="b"/>
              <a:pathLst>
                <a:path w="1617" h="2396" extrusionOk="0">
                  <a:moveTo>
                    <a:pt x="1271" y="1"/>
                  </a:moveTo>
                  <a:cubicBezTo>
                    <a:pt x="1159" y="1"/>
                    <a:pt x="1032" y="42"/>
                    <a:pt x="890" y="124"/>
                  </a:cubicBezTo>
                  <a:cubicBezTo>
                    <a:pt x="748" y="205"/>
                    <a:pt x="621" y="311"/>
                    <a:pt x="513" y="433"/>
                  </a:cubicBezTo>
                  <a:cubicBezTo>
                    <a:pt x="405" y="556"/>
                    <a:pt x="311" y="691"/>
                    <a:pt x="234" y="836"/>
                  </a:cubicBezTo>
                  <a:cubicBezTo>
                    <a:pt x="160" y="975"/>
                    <a:pt x="102" y="1123"/>
                    <a:pt x="60" y="1276"/>
                  </a:cubicBezTo>
                  <a:cubicBezTo>
                    <a:pt x="23" y="1412"/>
                    <a:pt x="4" y="1552"/>
                    <a:pt x="3" y="1694"/>
                  </a:cubicBezTo>
                  <a:cubicBezTo>
                    <a:pt x="0" y="1817"/>
                    <a:pt x="23" y="1941"/>
                    <a:pt x="68" y="2056"/>
                  </a:cubicBezTo>
                  <a:cubicBezTo>
                    <a:pt x="106" y="2154"/>
                    <a:pt x="169" y="2240"/>
                    <a:pt x="250" y="2305"/>
                  </a:cubicBezTo>
                  <a:cubicBezTo>
                    <a:pt x="327" y="2363"/>
                    <a:pt x="421" y="2395"/>
                    <a:pt x="516" y="2395"/>
                  </a:cubicBezTo>
                  <a:cubicBezTo>
                    <a:pt x="520" y="2395"/>
                    <a:pt x="523" y="2395"/>
                    <a:pt x="527" y="2395"/>
                  </a:cubicBezTo>
                  <a:cubicBezTo>
                    <a:pt x="528" y="2395"/>
                    <a:pt x="530" y="2395"/>
                    <a:pt x="532" y="2395"/>
                  </a:cubicBezTo>
                  <a:cubicBezTo>
                    <a:pt x="638" y="2395"/>
                    <a:pt x="753" y="2358"/>
                    <a:pt x="880" y="2285"/>
                  </a:cubicBezTo>
                  <a:cubicBezTo>
                    <a:pt x="959" y="2239"/>
                    <a:pt x="1033" y="2185"/>
                    <a:pt x="1103" y="2124"/>
                  </a:cubicBezTo>
                  <a:cubicBezTo>
                    <a:pt x="1179" y="2056"/>
                    <a:pt x="1251" y="1982"/>
                    <a:pt x="1317" y="1904"/>
                  </a:cubicBezTo>
                  <a:cubicBezTo>
                    <a:pt x="1384" y="1823"/>
                    <a:pt x="1444" y="1736"/>
                    <a:pt x="1496" y="1645"/>
                  </a:cubicBezTo>
                  <a:cubicBezTo>
                    <a:pt x="1547" y="1557"/>
                    <a:pt x="1588" y="1464"/>
                    <a:pt x="1617" y="1366"/>
                  </a:cubicBezTo>
                  <a:lnTo>
                    <a:pt x="1265" y="1331"/>
                  </a:lnTo>
                  <a:cubicBezTo>
                    <a:pt x="1249" y="1392"/>
                    <a:pt x="1226" y="1450"/>
                    <a:pt x="1198" y="1506"/>
                  </a:cubicBezTo>
                  <a:cubicBezTo>
                    <a:pt x="1172" y="1557"/>
                    <a:pt x="1141" y="1605"/>
                    <a:pt x="1105" y="1650"/>
                  </a:cubicBezTo>
                  <a:cubicBezTo>
                    <a:pt x="1073" y="1692"/>
                    <a:pt x="1036" y="1729"/>
                    <a:pt x="996" y="1765"/>
                  </a:cubicBezTo>
                  <a:cubicBezTo>
                    <a:pt x="964" y="1795"/>
                    <a:pt x="928" y="1821"/>
                    <a:pt x="890" y="1842"/>
                  </a:cubicBezTo>
                  <a:cubicBezTo>
                    <a:pt x="823" y="1881"/>
                    <a:pt x="764" y="1897"/>
                    <a:pt x="710" y="1897"/>
                  </a:cubicBezTo>
                  <a:cubicBezTo>
                    <a:pt x="708" y="1897"/>
                    <a:pt x="706" y="1897"/>
                    <a:pt x="704" y="1897"/>
                  </a:cubicBezTo>
                  <a:cubicBezTo>
                    <a:pt x="651" y="1894"/>
                    <a:pt x="601" y="1873"/>
                    <a:pt x="563" y="1838"/>
                  </a:cubicBezTo>
                  <a:cubicBezTo>
                    <a:pt x="519" y="1795"/>
                    <a:pt x="488" y="1741"/>
                    <a:pt x="470" y="1684"/>
                  </a:cubicBezTo>
                  <a:cubicBezTo>
                    <a:pt x="446" y="1612"/>
                    <a:pt x="435" y="1537"/>
                    <a:pt x="435" y="1461"/>
                  </a:cubicBezTo>
                  <a:cubicBezTo>
                    <a:pt x="436" y="1378"/>
                    <a:pt x="445" y="1295"/>
                    <a:pt x="462" y="1215"/>
                  </a:cubicBezTo>
                  <a:cubicBezTo>
                    <a:pt x="481" y="1128"/>
                    <a:pt x="508" y="1044"/>
                    <a:pt x="544" y="963"/>
                  </a:cubicBezTo>
                  <a:cubicBezTo>
                    <a:pt x="581" y="883"/>
                    <a:pt x="627" y="807"/>
                    <a:pt x="681" y="737"/>
                  </a:cubicBezTo>
                  <a:cubicBezTo>
                    <a:pt x="736" y="667"/>
                    <a:pt x="803" y="609"/>
                    <a:pt x="878" y="565"/>
                  </a:cubicBezTo>
                  <a:cubicBezTo>
                    <a:pt x="912" y="546"/>
                    <a:pt x="948" y="531"/>
                    <a:pt x="984" y="520"/>
                  </a:cubicBezTo>
                  <a:cubicBezTo>
                    <a:pt x="1016" y="509"/>
                    <a:pt x="1049" y="504"/>
                    <a:pt x="1083" y="504"/>
                  </a:cubicBezTo>
                  <a:cubicBezTo>
                    <a:pt x="1087" y="504"/>
                    <a:pt x="1090" y="504"/>
                    <a:pt x="1094" y="504"/>
                  </a:cubicBezTo>
                  <a:cubicBezTo>
                    <a:pt x="1129" y="506"/>
                    <a:pt x="1161" y="519"/>
                    <a:pt x="1189" y="539"/>
                  </a:cubicBezTo>
                  <a:cubicBezTo>
                    <a:pt x="1219" y="557"/>
                    <a:pt x="1243" y="592"/>
                    <a:pt x="1262" y="636"/>
                  </a:cubicBezTo>
                  <a:lnTo>
                    <a:pt x="1589" y="184"/>
                  </a:lnTo>
                  <a:cubicBezTo>
                    <a:pt x="1535" y="83"/>
                    <a:pt x="1433" y="15"/>
                    <a:pt x="1319" y="3"/>
                  </a:cubicBezTo>
                  <a:cubicBezTo>
                    <a:pt x="1304" y="2"/>
                    <a:pt x="1287" y="1"/>
                    <a:pt x="12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2648400" y="3793438"/>
              <a:ext cx="36700" cy="46525"/>
            </a:xfrm>
            <a:custGeom>
              <a:avLst/>
              <a:gdLst/>
              <a:ahLst/>
              <a:cxnLst/>
              <a:rect l="l" t="t" r="r" b="b"/>
              <a:pathLst>
                <a:path w="1468" h="1861" extrusionOk="0">
                  <a:moveTo>
                    <a:pt x="863" y="480"/>
                  </a:moveTo>
                  <a:cubicBezTo>
                    <a:pt x="895" y="480"/>
                    <a:pt x="924" y="490"/>
                    <a:pt x="949" y="508"/>
                  </a:cubicBezTo>
                  <a:cubicBezTo>
                    <a:pt x="1006" y="550"/>
                    <a:pt x="1036" y="632"/>
                    <a:pt x="1036" y="757"/>
                  </a:cubicBezTo>
                  <a:cubicBezTo>
                    <a:pt x="1036" y="818"/>
                    <a:pt x="1028" y="878"/>
                    <a:pt x="1013" y="937"/>
                  </a:cubicBezTo>
                  <a:cubicBezTo>
                    <a:pt x="998" y="995"/>
                    <a:pt x="976" y="1051"/>
                    <a:pt x="949" y="1104"/>
                  </a:cubicBezTo>
                  <a:cubicBezTo>
                    <a:pt x="923" y="1153"/>
                    <a:pt x="892" y="1199"/>
                    <a:pt x="856" y="1241"/>
                  </a:cubicBezTo>
                  <a:cubicBezTo>
                    <a:pt x="821" y="1280"/>
                    <a:pt x="780" y="1313"/>
                    <a:pt x="735" y="1339"/>
                  </a:cubicBezTo>
                  <a:cubicBezTo>
                    <a:pt x="686" y="1368"/>
                    <a:pt x="642" y="1382"/>
                    <a:pt x="603" y="1382"/>
                  </a:cubicBezTo>
                  <a:cubicBezTo>
                    <a:pt x="571" y="1382"/>
                    <a:pt x="542" y="1372"/>
                    <a:pt x="517" y="1354"/>
                  </a:cubicBezTo>
                  <a:cubicBezTo>
                    <a:pt x="460" y="1312"/>
                    <a:pt x="430" y="1231"/>
                    <a:pt x="430" y="1108"/>
                  </a:cubicBezTo>
                  <a:cubicBezTo>
                    <a:pt x="429" y="1047"/>
                    <a:pt x="437" y="986"/>
                    <a:pt x="452" y="928"/>
                  </a:cubicBezTo>
                  <a:cubicBezTo>
                    <a:pt x="467" y="870"/>
                    <a:pt x="488" y="814"/>
                    <a:pt x="517" y="761"/>
                  </a:cubicBezTo>
                  <a:cubicBezTo>
                    <a:pt x="543" y="710"/>
                    <a:pt x="575" y="663"/>
                    <a:pt x="612" y="621"/>
                  </a:cubicBezTo>
                  <a:cubicBezTo>
                    <a:pt x="647" y="581"/>
                    <a:pt x="688" y="548"/>
                    <a:pt x="732" y="522"/>
                  </a:cubicBezTo>
                  <a:cubicBezTo>
                    <a:pt x="780" y="494"/>
                    <a:pt x="824" y="480"/>
                    <a:pt x="863" y="480"/>
                  </a:cubicBezTo>
                  <a:close/>
                  <a:moveTo>
                    <a:pt x="1075" y="0"/>
                  </a:moveTo>
                  <a:cubicBezTo>
                    <a:pt x="1064" y="0"/>
                    <a:pt x="1052" y="1"/>
                    <a:pt x="1041" y="1"/>
                  </a:cubicBezTo>
                  <a:cubicBezTo>
                    <a:pt x="950" y="10"/>
                    <a:pt x="847" y="47"/>
                    <a:pt x="730" y="115"/>
                  </a:cubicBezTo>
                  <a:cubicBezTo>
                    <a:pt x="616" y="181"/>
                    <a:pt x="512" y="264"/>
                    <a:pt x="420" y="359"/>
                  </a:cubicBezTo>
                  <a:cubicBezTo>
                    <a:pt x="332" y="455"/>
                    <a:pt x="254" y="560"/>
                    <a:pt x="191" y="674"/>
                  </a:cubicBezTo>
                  <a:cubicBezTo>
                    <a:pt x="130" y="782"/>
                    <a:pt x="82" y="897"/>
                    <a:pt x="48" y="1017"/>
                  </a:cubicBezTo>
                  <a:cubicBezTo>
                    <a:pt x="19" y="1126"/>
                    <a:pt x="3" y="1239"/>
                    <a:pt x="3" y="1353"/>
                  </a:cubicBezTo>
                  <a:cubicBezTo>
                    <a:pt x="0" y="1448"/>
                    <a:pt x="16" y="1544"/>
                    <a:pt x="50" y="1634"/>
                  </a:cubicBezTo>
                  <a:cubicBezTo>
                    <a:pt x="83" y="1716"/>
                    <a:pt x="131" y="1771"/>
                    <a:pt x="193" y="1811"/>
                  </a:cubicBezTo>
                  <a:cubicBezTo>
                    <a:pt x="244" y="1844"/>
                    <a:pt x="304" y="1861"/>
                    <a:pt x="373" y="1861"/>
                  </a:cubicBezTo>
                  <a:cubicBezTo>
                    <a:pt x="389" y="1861"/>
                    <a:pt x="406" y="1860"/>
                    <a:pt x="424" y="1858"/>
                  </a:cubicBezTo>
                  <a:cubicBezTo>
                    <a:pt x="515" y="1847"/>
                    <a:pt x="619" y="1810"/>
                    <a:pt x="735" y="1743"/>
                  </a:cubicBezTo>
                  <a:cubicBezTo>
                    <a:pt x="850" y="1677"/>
                    <a:pt x="955" y="1594"/>
                    <a:pt x="1048" y="1499"/>
                  </a:cubicBezTo>
                  <a:cubicBezTo>
                    <a:pt x="1137" y="1405"/>
                    <a:pt x="1214" y="1300"/>
                    <a:pt x="1278" y="1186"/>
                  </a:cubicBezTo>
                  <a:cubicBezTo>
                    <a:pt x="1339" y="1079"/>
                    <a:pt x="1386" y="964"/>
                    <a:pt x="1418" y="845"/>
                  </a:cubicBezTo>
                  <a:cubicBezTo>
                    <a:pt x="1449" y="736"/>
                    <a:pt x="1465" y="622"/>
                    <a:pt x="1465" y="509"/>
                  </a:cubicBezTo>
                  <a:cubicBezTo>
                    <a:pt x="1468" y="413"/>
                    <a:pt x="1451" y="317"/>
                    <a:pt x="1416" y="228"/>
                  </a:cubicBezTo>
                  <a:cubicBezTo>
                    <a:pt x="1387" y="155"/>
                    <a:pt x="1337" y="93"/>
                    <a:pt x="1270" y="51"/>
                  </a:cubicBezTo>
                  <a:cubicBezTo>
                    <a:pt x="1215" y="15"/>
                    <a:pt x="1150" y="0"/>
                    <a:pt x="1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2687125" y="3771513"/>
              <a:ext cx="31500" cy="48850"/>
            </a:xfrm>
            <a:custGeom>
              <a:avLst/>
              <a:gdLst/>
              <a:ahLst/>
              <a:cxnLst/>
              <a:rect l="l" t="t" r="r" b="b"/>
              <a:pathLst>
                <a:path w="1260" h="1954" extrusionOk="0">
                  <a:moveTo>
                    <a:pt x="1183" y="1"/>
                  </a:moveTo>
                  <a:cubicBezTo>
                    <a:pt x="1096" y="1"/>
                    <a:pt x="1009" y="13"/>
                    <a:pt x="925" y="35"/>
                  </a:cubicBezTo>
                  <a:cubicBezTo>
                    <a:pt x="822" y="61"/>
                    <a:pt x="723" y="102"/>
                    <a:pt x="631" y="155"/>
                  </a:cubicBezTo>
                  <a:cubicBezTo>
                    <a:pt x="551" y="201"/>
                    <a:pt x="475" y="258"/>
                    <a:pt x="407" y="322"/>
                  </a:cubicBezTo>
                  <a:cubicBezTo>
                    <a:pt x="339" y="385"/>
                    <a:pt x="279" y="457"/>
                    <a:pt x="227" y="534"/>
                  </a:cubicBezTo>
                  <a:cubicBezTo>
                    <a:pt x="178" y="607"/>
                    <a:pt x="138" y="686"/>
                    <a:pt x="111" y="769"/>
                  </a:cubicBezTo>
                  <a:cubicBezTo>
                    <a:pt x="82" y="847"/>
                    <a:pt x="69" y="929"/>
                    <a:pt x="69" y="1012"/>
                  </a:cubicBezTo>
                  <a:cubicBezTo>
                    <a:pt x="69" y="1072"/>
                    <a:pt x="76" y="1119"/>
                    <a:pt x="95" y="1152"/>
                  </a:cubicBezTo>
                  <a:cubicBezTo>
                    <a:pt x="112" y="1186"/>
                    <a:pt x="142" y="1212"/>
                    <a:pt x="179" y="1222"/>
                  </a:cubicBezTo>
                  <a:cubicBezTo>
                    <a:pt x="208" y="1229"/>
                    <a:pt x="238" y="1232"/>
                    <a:pt x="268" y="1232"/>
                  </a:cubicBezTo>
                  <a:cubicBezTo>
                    <a:pt x="290" y="1232"/>
                    <a:pt x="313" y="1230"/>
                    <a:pt x="335" y="1226"/>
                  </a:cubicBezTo>
                  <a:cubicBezTo>
                    <a:pt x="414" y="1213"/>
                    <a:pt x="492" y="1196"/>
                    <a:pt x="569" y="1173"/>
                  </a:cubicBezTo>
                  <a:cubicBezTo>
                    <a:pt x="676" y="1143"/>
                    <a:pt x="748" y="1132"/>
                    <a:pt x="792" y="1129"/>
                  </a:cubicBezTo>
                  <a:cubicBezTo>
                    <a:pt x="795" y="1128"/>
                    <a:pt x="799" y="1128"/>
                    <a:pt x="802" y="1128"/>
                  </a:cubicBezTo>
                  <a:cubicBezTo>
                    <a:pt x="840" y="1128"/>
                    <a:pt x="859" y="1149"/>
                    <a:pt x="859" y="1187"/>
                  </a:cubicBezTo>
                  <a:cubicBezTo>
                    <a:pt x="858" y="1233"/>
                    <a:pt x="840" y="1276"/>
                    <a:pt x="811" y="1311"/>
                  </a:cubicBezTo>
                  <a:cubicBezTo>
                    <a:pt x="772" y="1357"/>
                    <a:pt x="725" y="1395"/>
                    <a:pt x="672" y="1422"/>
                  </a:cubicBezTo>
                  <a:cubicBezTo>
                    <a:pt x="595" y="1467"/>
                    <a:pt x="512" y="1499"/>
                    <a:pt x="425" y="1518"/>
                  </a:cubicBezTo>
                  <a:cubicBezTo>
                    <a:pt x="368" y="1529"/>
                    <a:pt x="309" y="1535"/>
                    <a:pt x="249" y="1535"/>
                  </a:cubicBezTo>
                  <a:cubicBezTo>
                    <a:pt x="221" y="1535"/>
                    <a:pt x="193" y="1534"/>
                    <a:pt x="164" y="1531"/>
                  </a:cubicBezTo>
                  <a:lnTo>
                    <a:pt x="1" y="1950"/>
                  </a:lnTo>
                  <a:cubicBezTo>
                    <a:pt x="25" y="1952"/>
                    <a:pt x="49" y="1954"/>
                    <a:pt x="73" y="1954"/>
                  </a:cubicBezTo>
                  <a:cubicBezTo>
                    <a:pt x="97" y="1954"/>
                    <a:pt x="121" y="1952"/>
                    <a:pt x="146" y="1950"/>
                  </a:cubicBezTo>
                  <a:cubicBezTo>
                    <a:pt x="205" y="1940"/>
                    <a:pt x="264" y="1928"/>
                    <a:pt x="321" y="1910"/>
                  </a:cubicBezTo>
                  <a:cubicBezTo>
                    <a:pt x="383" y="1892"/>
                    <a:pt x="445" y="1869"/>
                    <a:pt x="505" y="1843"/>
                  </a:cubicBezTo>
                  <a:cubicBezTo>
                    <a:pt x="658" y="1781"/>
                    <a:pt x="800" y="1692"/>
                    <a:pt x="923" y="1582"/>
                  </a:cubicBezTo>
                  <a:cubicBezTo>
                    <a:pt x="992" y="1520"/>
                    <a:pt x="1052" y="1451"/>
                    <a:pt x="1104" y="1376"/>
                  </a:cubicBezTo>
                  <a:cubicBezTo>
                    <a:pt x="1154" y="1307"/>
                    <a:pt x="1192" y="1230"/>
                    <a:pt x="1219" y="1151"/>
                  </a:cubicBezTo>
                  <a:cubicBezTo>
                    <a:pt x="1245" y="1075"/>
                    <a:pt x="1259" y="996"/>
                    <a:pt x="1259" y="916"/>
                  </a:cubicBezTo>
                  <a:cubicBezTo>
                    <a:pt x="1259" y="849"/>
                    <a:pt x="1249" y="798"/>
                    <a:pt x="1229" y="762"/>
                  </a:cubicBezTo>
                  <a:cubicBezTo>
                    <a:pt x="1212" y="725"/>
                    <a:pt x="1177" y="696"/>
                    <a:pt x="1135" y="689"/>
                  </a:cubicBezTo>
                  <a:cubicBezTo>
                    <a:pt x="1112" y="681"/>
                    <a:pt x="1084" y="677"/>
                    <a:pt x="1052" y="677"/>
                  </a:cubicBezTo>
                  <a:cubicBezTo>
                    <a:pt x="1027" y="677"/>
                    <a:pt x="999" y="680"/>
                    <a:pt x="968" y="685"/>
                  </a:cubicBezTo>
                  <a:cubicBezTo>
                    <a:pt x="897" y="696"/>
                    <a:pt x="811" y="716"/>
                    <a:pt x="712" y="742"/>
                  </a:cubicBezTo>
                  <a:cubicBezTo>
                    <a:pt x="662" y="757"/>
                    <a:pt x="621" y="767"/>
                    <a:pt x="588" y="776"/>
                  </a:cubicBezTo>
                  <a:cubicBezTo>
                    <a:pt x="563" y="783"/>
                    <a:pt x="537" y="787"/>
                    <a:pt x="510" y="787"/>
                  </a:cubicBezTo>
                  <a:cubicBezTo>
                    <a:pt x="494" y="787"/>
                    <a:pt x="479" y="781"/>
                    <a:pt x="468" y="769"/>
                  </a:cubicBezTo>
                  <a:lnTo>
                    <a:pt x="454" y="721"/>
                  </a:lnTo>
                  <a:cubicBezTo>
                    <a:pt x="454" y="673"/>
                    <a:pt x="473" y="628"/>
                    <a:pt x="504" y="592"/>
                  </a:cubicBezTo>
                  <a:cubicBezTo>
                    <a:pt x="539" y="550"/>
                    <a:pt x="584" y="514"/>
                    <a:pt x="632" y="487"/>
                  </a:cubicBezTo>
                  <a:cubicBezTo>
                    <a:pt x="693" y="451"/>
                    <a:pt x="757" y="426"/>
                    <a:pt x="826" y="411"/>
                  </a:cubicBezTo>
                  <a:cubicBezTo>
                    <a:pt x="882" y="401"/>
                    <a:pt x="939" y="396"/>
                    <a:pt x="996" y="396"/>
                  </a:cubicBezTo>
                  <a:cubicBezTo>
                    <a:pt x="1016" y="396"/>
                    <a:pt x="1035" y="397"/>
                    <a:pt x="1055" y="398"/>
                  </a:cubicBezTo>
                  <a:lnTo>
                    <a:pt x="1218" y="1"/>
                  </a:lnTo>
                  <a:cubicBezTo>
                    <a:pt x="1207" y="1"/>
                    <a:pt x="1195" y="1"/>
                    <a:pt x="1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2737575" y="3738838"/>
              <a:ext cx="32750" cy="56600"/>
            </a:xfrm>
            <a:custGeom>
              <a:avLst/>
              <a:gdLst/>
              <a:ahLst/>
              <a:cxnLst/>
              <a:rect l="l" t="t" r="r" b="b"/>
              <a:pathLst>
                <a:path w="1310" h="2264" extrusionOk="0">
                  <a:moveTo>
                    <a:pt x="1041" y="1"/>
                  </a:moveTo>
                  <a:cubicBezTo>
                    <a:pt x="949" y="1"/>
                    <a:pt x="833" y="41"/>
                    <a:pt x="692" y="123"/>
                  </a:cubicBezTo>
                  <a:cubicBezTo>
                    <a:pt x="616" y="168"/>
                    <a:pt x="543" y="218"/>
                    <a:pt x="475" y="273"/>
                  </a:cubicBezTo>
                  <a:cubicBezTo>
                    <a:pt x="405" y="329"/>
                    <a:pt x="341" y="388"/>
                    <a:pt x="279" y="451"/>
                  </a:cubicBezTo>
                  <a:cubicBezTo>
                    <a:pt x="223" y="508"/>
                    <a:pt x="171" y="568"/>
                    <a:pt x="123" y="631"/>
                  </a:cubicBezTo>
                  <a:cubicBezTo>
                    <a:pt x="82" y="684"/>
                    <a:pt x="45" y="741"/>
                    <a:pt x="13" y="802"/>
                  </a:cubicBezTo>
                  <a:lnTo>
                    <a:pt x="277" y="1001"/>
                  </a:lnTo>
                  <a:cubicBezTo>
                    <a:pt x="321" y="915"/>
                    <a:pt x="374" y="830"/>
                    <a:pt x="433" y="752"/>
                  </a:cubicBezTo>
                  <a:cubicBezTo>
                    <a:pt x="483" y="683"/>
                    <a:pt x="548" y="625"/>
                    <a:pt x="622" y="581"/>
                  </a:cubicBezTo>
                  <a:cubicBezTo>
                    <a:pt x="670" y="554"/>
                    <a:pt x="711" y="539"/>
                    <a:pt x="742" y="539"/>
                  </a:cubicBezTo>
                  <a:cubicBezTo>
                    <a:pt x="753" y="539"/>
                    <a:pt x="763" y="541"/>
                    <a:pt x="772" y="544"/>
                  </a:cubicBezTo>
                  <a:cubicBezTo>
                    <a:pt x="808" y="558"/>
                    <a:pt x="825" y="593"/>
                    <a:pt x="825" y="648"/>
                  </a:cubicBezTo>
                  <a:cubicBezTo>
                    <a:pt x="824" y="679"/>
                    <a:pt x="818" y="709"/>
                    <a:pt x="804" y="737"/>
                  </a:cubicBezTo>
                  <a:cubicBezTo>
                    <a:pt x="783" y="776"/>
                    <a:pt x="761" y="814"/>
                    <a:pt x="734" y="849"/>
                  </a:cubicBezTo>
                  <a:cubicBezTo>
                    <a:pt x="701" y="894"/>
                    <a:pt x="658" y="946"/>
                    <a:pt x="604" y="1012"/>
                  </a:cubicBezTo>
                  <a:cubicBezTo>
                    <a:pt x="549" y="1079"/>
                    <a:pt x="481" y="1160"/>
                    <a:pt x="399" y="1256"/>
                  </a:cubicBezTo>
                  <a:cubicBezTo>
                    <a:pt x="330" y="1339"/>
                    <a:pt x="267" y="1426"/>
                    <a:pt x="208" y="1517"/>
                  </a:cubicBezTo>
                  <a:cubicBezTo>
                    <a:pt x="160" y="1593"/>
                    <a:pt x="119" y="1674"/>
                    <a:pt x="86" y="1758"/>
                  </a:cubicBezTo>
                  <a:cubicBezTo>
                    <a:pt x="55" y="1836"/>
                    <a:pt x="34" y="1918"/>
                    <a:pt x="20" y="2001"/>
                  </a:cubicBezTo>
                  <a:cubicBezTo>
                    <a:pt x="7" y="2088"/>
                    <a:pt x="0" y="2176"/>
                    <a:pt x="2" y="2263"/>
                  </a:cubicBezTo>
                  <a:lnTo>
                    <a:pt x="1310" y="1507"/>
                  </a:lnTo>
                  <a:lnTo>
                    <a:pt x="1308" y="1077"/>
                  </a:lnTo>
                  <a:lnTo>
                    <a:pt x="641" y="1462"/>
                  </a:lnTo>
                  <a:cubicBezTo>
                    <a:pt x="661" y="1422"/>
                    <a:pt x="684" y="1377"/>
                    <a:pt x="709" y="1338"/>
                  </a:cubicBezTo>
                  <a:cubicBezTo>
                    <a:pt x="735" y="1299"/>
                    <a:pt x="763" y="1258"/>
                    <a:pt x="793" y="1218"/>
                  </a:cubicBezTo>
                  <a:cubicBezTo>
                    <a:pt x="822" y="1178"/>
                    <a:pt x="853" y="1138"/>
                    <a:pt x="882" y="1100"/>
                  </a:cubicBezTo>
                  <a:cubicBezTo>
                    <a:pt x="912" y="1063"/>
                    <a:pt x="940" y="1029"/>
                    <a:pt x="966" y="996"/>
                  </a:cubicBezTo>
                  <a:cubicBezTo>
                    <a:pt x="1005" y="947"/>
                    <a:pt x="1042" y="898"/>
                    <a:pt x="1079" y="845"/>
                  </a:cubicBezTo>
                  <a:cubicBezTo>
                    <a:pt x="1116" y="793"/>
                    <a:pt x="1149" y="737"/>
                    <a:pt x="1178" y="680"/>
                  </a:cubicBezTo>
                  <a:cubicBezTo>
                    <a:pt x="1208" y="622"/>
                    <a:pt x="1232" y="563"/>
                    <a:pt x="1250" y="500"/>
                  </a:cubicBezTo>
                  <a:cubicBezTo>
                    <a:pt x="1267" y="436"/>
                    <a:pt x="1277" y="372"/>
                    <a:pt x="1277" y="306"/>
                  </a:cubicBezTo>
                  <a:cubicBezTo>
                    <a:pt x="1276" y="148"/>
                    <a:pt x="1225" y="51"/>
                    <a:pt x="1125" y="14"/>
                  </a:cubicBezTo>
                  <a:cubicBezTo>
                    <a:pt x="1100" y="5"/>
                    <a:pt x="1072" y="1"/>
                    <a:pt x="1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2776900" y="3728688"/>
              <a:ext cx="20750" cy="19600"/>
            </a:xfrm>
            <a:custGeom>
              <a:avLst/>
              <a:gdLst/>
              <a:ahLst/>
              <a:cxnLst/>
              <a:rect l="l" t="t" r="r" b="b"/>
              <a:pathLst>
                <a:path w="830" h="784" extrusionOk="0">
                  <a:moveTo>
                    <a:pt x="828" y="0"/>
                  </a:moveTo>
                  <a:lnTo>
                    <a:pt x="0" y="478"/>
                  </a:lnTo>
                  <a:lnTo>
                    <a:pt x="2" y="783"/>
                  </a:lnTo>
                  <a:lnTo>
                    <a:pt x="829" y="305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2776950" y="3743813"/>
              <a:ext cx="20725" cy="19600"/>
            </a:xfrm>
            <a:custGeom>
              <a:avLst/>
              <a:gdLst/>
              <a:ahLst/>
              <a:cxnLst/>
              <a:rect l="l" t="t" r="r" b="b"/>
              <a:pathLst>
                <a:path w="829" h="784" extrusionOk="0">
                  <a:moveTo>
                    <a:pt x="828" y="1"/>
                  </a:moveTo>
                  <a:lnTo>
                    <a:pt x="1" y="479"/>
                  </a:lnTo>
                  <a:lnTo>
                    <a:pt x="1" y="784"/>
                  </a:lnTo>
                  <a:lnTo>
                    <a:pt x="828" y="306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2816475" y="3690313"/>
              <a:ext cx="35350" cy="59575"/>
            </a:xfrm>
            <a:custGeom>
              <a:avLst/>
              <a:gdLst/>
              <a:ahLst/>
              <a:cxnLst/>
              <a:rect l="l" t="t" r="r" b="b"/>
              <a:pathLst>
                <a:path w="1414" h="2383" extrusionOk="0">
                  <a:moveTo>
                    <a:pt x="1401" y="1"/>
                  </a:moveTo>
                  <a:lnTo>
                    <a:pt x="975" y="247"/>
                  </a:lnTo>
                  <a:lnTo>
                    <a:pt x="729" y="832"/>
                  </a:lnTo>
                  <a:lnTo>
                    <a:pt x="705" y="904"/>
                  </a:lnTo>
                  <a:lnTo>
                    <a:pt x="680" y="860"/>
                  </a:lnTo>
                  <a:lnTo>
                    <a:pt x="431" y="562"/>
                  </a:lnTo>
                  <a:lnTo>
                    <a:pt x="8" y="806"/>
                  </a:lnTo>
                  <a:lnTo>
                    <a:pt x="480" y="1321"/>
                  </a:lnTo>
                  <a:lnTo>
                    <a:pt x="0" y="2382"/>
                  </a:lnTo>
                  <a:lnTo>
                    <a:pt x="0" y="2382"/>
                  </a:lnTo>
                  <a:lnTo>
                    <a:pt x="428" y="2136"/>
                  </a:lnTo>
                  <a:lnTo>
                    <a:pt x="684" y="1548"/>
                  </a:lnTo>
                  <a:lnTo>
                    <a:pt x="708" y="1477"/>
                  </a:lnTo>
                  <a:lnTo>
                    <a:pt x="731" y="1520"/>
                  </a:lnTo>
                  <a:lnTo>
                    <a:pt x="990" y="1810"/>
                  </a:lnTo>
                  <a:lnTo>
                    <a:pt x="1414" y="1566"/>
                  </a:lnTo>
                  <a:lnTo>
                    <a:pt x="931" y="1061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2605625" y="3893013"/>
              <a:ext cx="37100" cy="62725"/>
            </a:xfrm>
            <a:custGeom>
              <a:avLst/>
              <a:gdLst/>
              <a:ahLst/>
              <a:cxnLst/>
              <a:rect l="l" t="t" r="r" b="b"/>
              <a:pathLst>
                <a:path w="1484" h="2509" extrusionOk="0">
                  <a:moveTo>
                    <a:pt x="1316" y="0"/>
                  </a:moveTo>
                  <a:cubicBezTo>
                    <a:pt x="1306" y="0"/>
                    <a:pt x="1295" y="0"/>
                    <a:pt x="1285" y="1"/>
                  </a:cubicBezTo>
                  <a:cubicBezTo>
                    <a:pt x="1232" y="2"/>
                    <a:pt x="1178" y="8"/>
                    <a:pt x="1125" y="19"/>
                  </a:cubicBezTo>
                  <a:cubicBezTo>
                    <a:pt x="1065" y="30"/>
                    <a:pt x="1005" y="46"/>
                    <a:pt x="948" y="68"/>
                  </a:cubicBezTo>
                  <a:cubicBezTo>
                    <a:pt x="880" y="91"/>
                    <a:pt x="816" y="121"/>
                    <a:pt x="754" y="157"/>
                  </a:cubicBezTo>
                  <a:cubicBezTo>
                    <a:pt x="562" y="268"/>
                    <a:pt x="397" y="424"/>
                    <a:pt x="276" y="611"/>
                  </a:cubicBezTo>
                  <a:cubicBezTo>
                    <a:pt x="214" y="705"/>
                    <a:pt x="164" y="806"/>
                    <a:pt x="128" y="912"/>
                  </a:cubicBezTo>
                  <a:cubicBezTo>
                    <a:pt x="92" y="1018"/>
                    <a:pt x="74" y="1129"/>
                    <a:pt x="75" y="1240"/>
                  </a:cubicBezTo>
                  <a:cubicBezTo>
                    <a:pt x="75" y="1321"/>
                    <a:pt x="85" y="1385"/>
                    <a:pt x="105" y="1434"/>
                  </a:cubicBezTo>
                  <a:cubicBezTo>
                    <a:pt x="122" y="1478"/>
                    <a:pt x="154" y="1515"/>
                    <a:pt x="198" y="1538"/>
                  </a:cubicBezTo>
                  <a:cubicBezTo>
                    <a:pt x="239" y="1559"/>
                    <a:pt x="285" y="1569"/>
                    <a:pt x="331" y="1569"/>
                  </a:cubicBezTo>
                  <a:cubicBezTo>
                    <a:pt x="339" y="1569"/>
                    <a:pt x="346" y="1569"/>
                    <a:pt x="354" y="1569"/>
                  </a:cubicBezTo>
                  <a:cubicBezTo>
                    <a:pt x="429" y="1566"/>
                    <a:pt x="503" y="1556"/>
                    <a:pt x="577" y="1539"/>
                  </a:cubicBezTo>
                  <a:cubicBezTo>
                    <a:pt x="638" y="1523"/>
                    <a:pt x="699" y="1509"/>
                    <a:pt x="752" y="1496"/>
                  </a:cubicBezTo>
                  <a:cubicBezTo>
                    <a:pt x="798" y="1484"/>
                    <a:pt x="845" y="1477"/>
                    <a:pt x="892" y="1473"/>
                  </a:cubicBezTo>
                  <a:cubicBezTo>
                    <a:pt x="897" y="1473"/>
                    <a:pt x="901" y="1473"/>
                    <a:pt x="904" y="1473"/>
                  </a:cubicBezTo>
                  <a:cubicBezTo>
                    <a:pt x="940" y="1473"/>
                    <a:pt x="968" y="1478"/>
                    <a:pt x="987" y="1491"/>
                  </a:cubicBezTo>
                  <a:cubicBezTo>
                    <a:pt x="1010" y="1502"/>
                    <a:pt x="1022" y="1529"/>
                    <a:pt x="1022" y="1570"/>
                  </a:cubicBezTo>
                  <a:cubicBezTo>
                    <a:pt x="1022" y="1675"/>
                    <a:pt x="947" y="1771"/>
                    <a:pt x="796" y="1857"/>
                  </a:cubicBezTo>
                  <a:cubicBezTo>
                    <a:pt x="730" y="1896"/>
                    <a:pt x="660" y="1927"/>
                    <a:pt x="585" y="1948"/>
                  </a:cubicBezTo>
                  <a:cubicBezTo>
                    <a:pt x="525" y="1964"/>
                    <a:pt x="461" y="1975"/>
                    <a:pt x="398" y="1980"/>
                  </a:cubicBezTo>
                  <a:cubicBezTo>
                    <a:pt x="379" y="1982"/>
                    <a:pt x="359" y="1983"/>
                    <a:pt x="339" y="1983"/>
                  </a:cubicBezTo>
                  <a:cubicBezTo>
                    <a:pt x="312" y="1983"/>
                    <a:pt x="284" y="1981"/>
                    <a:pt x="257" y="1977"/>
                  </a:cubicBezTo>
                  <a:cubicBezTo>
                    <a:pt x="233" y="1976"/>
                    <a:pt x="209" y="1971"/>
                    <a:pt x="186" y="1963"/>
                  </a:cubicBezTo>
                  <a:lnTo>
                    <a:pt x="1" y="2496"/>
                  </a:lnTo>
                  <a:cubicBezTo>
                    <a:pt x="44" y="2505"/>
                    <a:pt x="89" y="2509"/>
                    <a:pt x="133" y="2509"/>
                  </a:cubicBezTo>
                  <a:cubicBezTo>
                    <a:pt x="147" y="2509"/>
                    <a:pt x="162" y="2509"/>
                    <a:pt x="176" y="2508"/>
                  </a:cubicBezTo>
                  <a:cubicBezTo>
                    <a:pt x="245" y="2500"/>
                    <a:pt x="310" y="2489"/>
                    <a:pt x="376" y="2473"/>
                  </a:cubicBezTo>
                  <a:cubicBezTo>
                    <a:pt x="446" y="2456"/>
                    <a:pt x="516" y="2433"/>
                    <a:pt x="583" y="2407"/>
                  </a:cubicBezTo>
                  <a:cubicBezTo>
                    <a:pt x="752" y="2338"/>
                    <a:pt x="910" y="2241"/>
                    <a:pt x="1047" y="2121"/>
                  </a:cubicBezTo>
                  <a:cubicBezTo>
                    <a:pt x="1131" y="2051"/>
                    <a:pt x="1206" y="1971"/>
                    <a:pt x="1270" y="1883"/>
                  </a:cubicBezTo>
                  <a:cubicBezTo>
                    <a:pt x="1335" y="1793"/>
                    <a:pt x="1387" y="1696"/>
                    <a:pt x="1425" y="1593"/>
                  </a:cubicBezTo>
                  <a:cubicBezTo>
                    <a:pt x="1465" y="1484"/>
                    <a:pt x="1483" y="1369"/>
                    <a:pt x="1482" y="1254"/>
                  </a:cubicBezTo>
                  <a:cubicBezTo>
                    <a:pt x="1482" y="1157"/>
                    <a:pt x="1468" y="1081"/>
                    <a:pt x="1441" y="1026"/>
                  </a:cubicBezTo>
                  <a:cubicBezTo>
                    <a:pt x="1416" y="977"/>
                    <a:pt x="1375" y="938"/>
                    <a:pt x="1325" y="916"/>
                  </a:cubicBezTo>
                  <a:cubicBezTo>
                    <a:pt x="1285" y="901"/>
                    <a:pt x="1242" y="894"/>
                    <a:pt x="1199" y="894"/>
                  </a:cubicBezTo>
                  <a:cubicBezTo>
                    <a:pt x="1180" y="894"/>
                    <a:pt x="1161" y="896"/>
                    <a:pt x="1141" y="899"/>
                  </a:cubicBezTo>
                  <a:cubicBezTo>
                    <a:pt x="1061" y="909"/>
                    <a:pt x="982" y="925"/>
                    <a:pt x="902" y="946"/>
                  </a:cubicBezTo>
                  <a:cubicBezTo>
                    <a:pt x="840" y="962"/>
                    <a:pt x="783" y="977"/>
                    <a:pt x="736" y="988"/>
                  </a:cubicBezTo>
                  <a:cubicBezTo>
                    <a:pt x="698" y="998"/>
                    <a:pt x="658" y="1003"/>
                    <a:pt x="617" y="1004"/>
                  </a:cubicBezTo>
                  <a:cubicBezTo>
                    <a:pt x="614" y="1004"/>
                    <a:pt x="611" y="1004"/>
                    <a:pt x="607" y="1004"/>
                  </a:cubicBezTo>
                  <a:cubicBezTo>
                    <a:pt x="585" y="1004"/>
                    <a:pt x="561" y="997"/>
                    <a:pt x="543" y="984"/>
                  </a:cubicBezTo>
                  <a:cubicBezTo>
                    <a:pt x="526" y="969"/>
                    <a:pt x="516" y="946"/>
                    <a:pt x="516" y="910"/>
                  </a:cubicBezTo>
                  <a:cubicBezTo>
                    <a:pt x="516" y="849"/>
                    <a:pt x="537" y="791"/>
                    <a:pt x="574" y="744"/>
                  </a:cubicBezTo>
                  <a:cubicBezTo>
                    <a:pt x="620" y="686"/>
                    <a:pt x="677" y="637"/>
                    <a:pt x="741" y="601"/>
                  </a:cubicBezTo>
                  <a:cubicBezTo>
                    <a:pt x="795" y="570"/>
                    <a:pt x="850" y="547"/>
                    <a:pt x="910" y="532"/>
                  </a:cubicBezTo>
                  <a:cubicBezTo>
                    <a:pt x="959" y="518"/>
                    <a:pt x="1010" y="510"/>
                    <a:pt x="1062" y="507"/>
                  </a:cubicBezTo>
                  <a:cubicBezTo>
                    <a:pt x="1078" y="506"/>
                    <a:pt x="1094" y="505"/>
                    <a:pt x="1111" y="505"/>
                  </a:cubicBezTo>
                  <a:cubicBezTo>
                    <a:pt x="1134" y="505"/>
                    <a:pt x="1157" y="506"/>
                    <a:pt x="1180" y="508"/>
                  </a:cubicBezTo>
                  <a:cubicBezTo>
                    <a:pt x="1200" y="508"/>
                    <a:pt x="1219" y="512"/>
                    <a:pt x="1238" y="520"/>
                  </a:cubicBezTo>
                  <a:lnTo>
                    <a:pt x="1420" y="7"/>
                  </a:lnTo>
                  <a:cubicBezTo>
                    <a:pt x="1385" y="2"/>
                    <a:pt x="1351" y="0"/>
                    <a:pt x="1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2647675" y="3891838"/>
              <a:ext cx="10525" cy="45275"/>
            </a:xfrm>
            <a:custGeom>
              <a:avLst/>
              <a:gdLst/>
              <a:ahLst/>
              <a:cxnLst/>
              <a:rect l="l" t="t" r="r" b="b"/>
              <a:pathLst>
                <a:path w="421" h="1811" extrusionOk="0">
                  <a:moveTo>
                    <a:pt x="417" y="1"/>
                  </a:moveTo>
                  <a:lnTo>
                    <a:pt x="1" y="241"/>
                  </a:lnTo>
                  <a:lnTo>
                    <a:pt x="6" y="1810"/>
                  </a:lnTo>
                  <a:lnTo>
                    <a:pt x="421" y="1571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2647650" y="3876538"/>
              <a:ext cx="10425" cy="16850"/>
            </a:xfrm>
            <a:custGeom>
              <a:avLst/>
              <a:gdLst/>
              <a:ahLst/>
              <a:cxnLst/>
              <a:rect l="l" t="t" r="r" b="b"/>
              <a:pathLst>
                <a:path w="417" h="674" extrusionOk="0">
                  <a:moveTo>
                    <a:pt x="415" y="1"/>
                  </a:moveTo>
                  <a:lnTo>
                    <a:pt x="0" y="241"/>
                  </a:lnTo>
                  <a:lnTo>
                    <a:pt x="2" y="673"/>
                  </a:lnTo>
                  <a:lnTo>
                    <a:pt x="417" y="43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2665100" y="3872213"/>
              <a:ext cx="33150" cy="54850"/>
            </a:xfrm>
            <a:custGeom>
              <a:avLst/>
              <a:gdLst/>
              <a:ahLst/>
              <a:cxnLst/>
              <a:rect l="l" t="t" r="r" b="b"/>
              <a:pathLst>
                <a:path w="1326" h="2194" extrusionOk="0">
                  <a:moveTo>
                    <a:pt x="1106" y="1"/>
                  </a:moveTo>
                  <a:cubicBezTo>
                    <a:pt x="1054" y="1"/>
                    <a:pt x="987" y="25"/>
                    <a:pt x="906" y="72"/>
                  </a:cubicBezTo>
                  <a:cubicBezTo>
                    <a:pt x="786" y="140"/>
                    <a:pt x="680" y="228"/>
                    <a:pt x="588" y="332"/>
                  </a:cubicBezTo>
                  <a:cubicBezTo>
                    <a:pt x="499" y="431"/>
                    <a:pt x="427" y="546"/>
                    <a:pt x="376" y="670"/>
                  </a:cubicBezTo>
                  <a:lnTo>
                    <a:pt x="375" y="408"/>
                  </a:lnTo>
                  <a:lnTo>
                    <a:pt x="1" y="625"/>
                  </a:lnTo>
                  <a:lnTo>
                    <a:pt x="5" y="2194"/>
                  </a:lnTo>
                  <a:lnTo>
                    <a:pt x="421" y="1954"/>
                  </a:lnTo>
                  <a:lnTo>
                    <a:pt x="418" y="1054"/>
                  </a:lnTo>
                  <a:cubicBezTo>
                    <a:pt x="431" y="1005"/>
                    <a:pt x="448" y="958"/>
                    <a:pt x="470" y="912"/>
                  </a:cubicBezTo>
                  <a:cubicBezTo>
                    <a:pt x="491" y="866"/>
                    <a:pt x="516" y="823"/>
                    <a:pt x="545" y="782"/>
                  </a:cubicBezTo>
                  <a:cubicBezTo>
                    <a:pt x="569" y="743"/>
                    <a:pt x="598" y="706"/>
                    <a:pt x="630" y="673"/>
                  </a:cubicBezTo>
                  <a:cubicBezTo>
                    <a:pt x="656" y="646"/>
                    <a:pt x="687" y="621"/>
                    <a:pt x="721" y="601"/>
                  </a:cubicBezTo>
                  <a:cubicBezTo>
                    <a:pt x="751" y="584"/>
                    <a:pt x="778" y="575"/>
                    <a:pt x="803" y="575"/>
                  </a:cubicBezTo>
                  <a:cubicBezTo>
                    <a:pt x="823" y="575"/>
                    <a:pt x="840" y="581"/>
                    <a:pt x="854" y="594"/>
                  </a:cubicBezTo>
                  <a:cubicBezTo>
                    <a:pt x="888" y="621"/>
                    <a:pt x="906" y="685"/>
                    <a:pt x="906" y="791"/>
                  </a:cubicBezTo>
                  <a:lnTo>
                    <a:pt x="909" y="1671"/>
                  </a:lnTo>
                  <a:lnTo>
                    <a:pt x="1325" y="1432"/>
                  </a:lnTo>
                  <a:lnTo>
                    <a:pt x="1321" y="428"/>
                  </a:lnTo>
                  <a:cubicBezTo>
                    <a:pt x="1321" y="361"/>
                    <a:pt x="1316" y="296"/>
                    <a:pt x="1308" y="231"/>
                  </a:cubicBezTo>
                  <a:cubicBezTo>
                    <a:pt x="1300" y="174"/>
                    <a:pt x="1280" y="119"/>
                    <a:pt x="1248" y="72"/>
                  </a:cubicBezTo>
                  <a:cubicBezTo>
                    <a:pt x="1217" y="31"/>
                    <a:pt x="1171" y="6"/>
                    <a:pt x="1121" y="1"/>
                  </a:cubicBezTo>
                  <a:cubicBezTo>
                    <a:pt x="1116" y="1"/>
                    <a:pt x="1111" y="1"/>
                    <a:pt x="1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2719025" y="3839413"/>
              <a:ext cx="32725" cy="56575"/>
            </a:xfrm>
            <a:custGeom>
              <a:avLst/>
              <a:gdLst/>
              <a:ahLst/>
              <a:cxnLst/>
              <a:rect l="l" t="t" r="r" b="b"/>
              <a:pathLst>
                <a:path w="1309" h="2263" extrusionOk="0">
                  <a:moveTo>
                    <a:pt x="1042" y="1"/>
                  </a:moveTo>
                  <a:cubicBezTo>
                    <a:pt x="950" y="1"/>
                    <a:pt x="833" y="41"/>
                    <a:pt x="693" y="122"/>
                  </a:cubicBezTo>
                  <a:cubicBezTo>
                    <a:pt x="615" y="167"/>
                    <a:pt x="542" y="216"/>
                    <a:pt x="471" y="272"/>
                  </a:cubicBezTo>
                  <a:cubicBezTo>
                    <a:pt x="403" y="326"/>
                    <a:pt x="339" y="386"/>
                    <a:pt x="278" y="449"/>
                  </a:cubicBezTo>
                  <a:cubicBezTo>
                    <a:pt x="222" y="506"/>
                    <a:pt x="170" y="567"/>
                    <a:pt x="121" y="630"/>
                  </a:cubicBezTo>
                  <a:cubicBezTo>
                    <a:pt x="80" y="683"/>
                    <a:pt x="44" y="739"/>
                    <a:pt x="12" y="798"/>
                  </a:cubicBezTo>
                  <a:lnTo>
                    <a:pt x="275" y="999"/>
                  </a:lnTo>
                  <a:cubicBezTo>
                    <a:pt x="321" y="912"/>
                    <a:pt x="373" y="829"/>
                    <a:pt x="431" y="750"/>
                  </a:cubicBezTo>
                  <a:cubicBezTo>
                    <a:pt x="482" y="681"/>
                    <a:pt x="548" y="622"/>
                    <a:pt x="622" y="579"/>
                  </a:cubicBezTo>
                  <a:cubicBezTo>
                    <a:pt x="668" y="552"/>
                    <a:pt x="708" y="538"/>
                    <a:pt x="740" y="538"/>
                  </a:cubicBezTo>
                  <a:cubicBezTo>
                    <a:pt x="751" y="538"/>
                    <a:pt x="762" y="540"/>
                    <a:pt x="771" y="543"/>
                  </a:cubicBezTo>
                  <a:cubicBezTo>
                    <a:pt x="806" y="557"/>
                    <a:pt x="825" y="590"/>
                    <a:pt x="825" y="646"/>
                  </a:cubicBezTo>
                  <a:cubicBezTo>
                    <a:pt x="825" y="677"/>
                    <a:pt x="818" y="708"/>
                    <a:pt x="804" y="735"/>
                  </a:cubicBezTo>
                  <a:cubicBezTo>
                    <a:pt x="784" y="775"/>
                    <a:pt x="761" y="812"/>
                    <a:pt x="734" y="848"/>
                  </a:cubicBezTo>
                  <a:cubicBezTo>
                    <a:pt x="701" y="891"/>
                    <a:pt x="658" y="944"/>
                    <a:pt x="604" y="1013"/>
                  </a:cubicBezTo>
                  <a:cubicBezTo>
                    <a:pt x="549" y="1078"/>
                    <a:pt x="481" y="1157"/>
                    <a:pt x="399" y="1257"/>
                  </a:cubicBezTo>
                  <a:cubicBezTo>
                    <a:pt x="330" y="1338"/>
                    <a:pt x="265" y="1425"/>
                    <a:pt x="209" y="1514"/>
                  </a:cubicBezTo>
                  <a:cubicBezTo>
                    <a:pt x="160" y="1591"/>
                    <a:pt x="119" y="1673"/>
                    <a:pt x="86" y="1756"/>
                  </a:cubicBezTo>
                  <a:cubicBezTo>
                    <a:pt x="55" y="1835"/>
                    <a:pt x="33" y="1915"/>
                    <a:pt x="20" y="1998"/>
                  </a:cubicBezTo>
                  <a:cubicBezTo>
                    <a:pt x="7" y="2085"/>
                    <a:pt x="0" y="2173"/>
                    <a:pt x="2" y="2262"/>
                  </a:cubicBezTo>
                  <a:lnTo>
                    <a:pt x="1308" y="1507"/>
                  </a:lnTo>
                  <a:lnTo>
                    <a:pt x="1307" y="1076"/>
                  </a:lnTo>
                  <a:lnTo>
                    <a:pt x="642" y="1461"/>
                  </a:lnTo>
                  <a:cubicBezTo>
                    <a:pt x="662" y="1418"/>
                    <a:pt x="684" y="1377"/>
                    <a:pt x="710" y="1338"/>
                  </a:cubicBezTo>
                  <a:cubicBezTo>
                    <a:pt x="735" y="1296"/>
                    <a:pt x="762" y="1257"/>
                    <a:pt x="792" y="1217"/>
                  </a:cubicBezTo>
                  <a:cubicBezTo>
                    <a:pt x="820" y="1177"/>
                    <a:pt x="850" y="1138"/>
                    <a:pt x="881" y="1099"/>
                  </a:cubicBezTo>
                  <a:cubicBezTo>
                    <a:pt x="912" y="1062"/>
                    <a:pt x="939" y="1027"/>
                    <a:pt x="967" y="994"/>
                  </a:cubicBezTo>
                  <a:cubicBezTo>
                    <a:pt x="1004" y="946"/>
                    <a:pt x="1041" y="897"/>
                    <a:pt x="1080" y="844"/>
                  </a:cubicBezTo>
                  <a:cubicBezTo>
                    <a:pt x="1116" y="791"/>
                    <a:pt x="1150" y="736"/>
                    <a:pt x="1180" y="678"/>
                  </a:cubicBezTo>
                  <a:cubicBezTo>
                    <a:pt x="1208" y="621"/>
                    <a:pt x="1233" y="560"/>
                    <a:pt x="1251" y="497"/>
                  </a:cubicBezTo>
                  <a:cubicBezTo>
                    <a:pt x="1269" y="435"/>
                    <a:pt x="1277" y="370"/>
                    <a:pt x="1277" y="305"/>
                  </a:cubicBezTo>
                  <a:cubicBezTo>
                    <a:pt x="1277" y="145"/>
                    <a:pt x="1224" y="50"/>
                    <a:pt x="1125" y="14"/>
                  </a:cubicBezTo>
                  <a:cubicBezTo>
                    <a:pt x="1100" y="5"/>
                    <a:pt x="1072" y="1"/>
                    <a:pt x="10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2773550" y="3835638"/>
              <a:ext cx="20725" cy="19600"/>
            </a:xfrm>
            <a:custGeom>
              <a:avLst/>
              <a:gdLst/>
              <a:ahLst/>
              <a:cxnLst/>
              <a:rect l="l" t="t" r="r" b="b"/>
              <a:pathLst>
                <a:path w="829" h="784" extrusionOk="0">
                  <a:moveTo>
                    <a:pt x="828" y="0"/>
                  </a:moveTo>
                  <a:lnTo>
                    <a:pt x="1" y="479"/>
                  </a:lnTo>
                  <a:lnTo>
                    <a:pt x="1" y="783"/>
                  </a:lnTo>
                  <a:lnTo>
                    <a:pt x="828" y="306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3"/>
            <p:cNvSpPr/>
            <p:nvPr/>
          </p:nvSpPr>
          <p:spPr>
            <a:xfrm>
              <a:off x="2773500" y="3820513"/>
              <a:ext cx="20725" cy="19575"/>
            </a:xfrm>
            <a:custGeom>
              <a:avLst/>
              <a:gdLst/>
              <a:ahLst/>
              <a:cxnLst/>
              <a:rect l="l" t="t" r="r" b="b"/>
              <a:pathLst>
                <a:path w="829" h="783" extrusionOk="0">
                  <a:moveTo>
                    <a:pt x="828" y="1"/>
                  </a:moveTo>
                  <a:lnTo>
                    <a:pt x="0" y="478"/>
                  </a:lnTo>
                  <a:lnTo>
                    <a:pt x="1" y="783"/>
                  </a:lnTo>
                  <a:lnTo>
                    <a:pt x="829" y="306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2811150" y="3783113"/>
              <a:ext cx="35250" cy="73675"/>
            </a:xfrm>
            <a:custGeom>
              <a:avLst/>
              <a:gdLst/>
              <a:ahLst/>
              <a:cxnLst/>
              <a:rect l="l" t="t" r="r" b="b"/>
              <a:pathLst>
                <a:path w="1410" h="2947" extrusionOk="0">
                  <a:moveTo>
                    <a:pt x="1410" y="1"/>
                  </a:moveTo>
                  <a:lnTo>
                    <a:pt x="1021" y="226"/>
                  </a:lnTo>
                  <a:lnTo>
                    <a:pt x="751" y="1543"/>
                  </a:lnTo>
                  <a:lnTo>
                    <a:pt x="428" y="569"/>
                  </a:lnTo>
                  <a:lnTo>
                    <a:pt x="0" y="816"/>
                  </a:lnTo>
                  <a:lnTo>
                    <a:pt x="524" y="2085"/>
                  </a:lnTo>
                  <a:cubicBezTo>
                    <a:pt x="504" y="2197"/>
                    <a:pt x="482" y="2282"/>
                    <a:pt x="452" y="2339"/>
                  </a:cubicBezTo>
                  <a:cubicBezTo>
                    <a:pt x="429" y="2393"/>
                    <a:pt x="389" y="2436"/>
                    <a:pt x="341" y="2467"/>
                  </a:cubicBezTo>
                  <a:cubicBezTo>
                    <a:pt x="314" y="2482"/>
                    <a:pt x="286" y="2494"/>
                    <a:pt x="257" y="2506"/>
                  </a:cubicBezTo>
                  <a:cubicBezTo>
                    <a:pt x="223" y="2519"/>
                    <a:pt x="187" y="2529"/>
                    <a:pt x="151" y="2536"/>
                  </a:cubicBezTo>
                  <a:lnTo>
                    <a:pt x="153" y="2946"/>
                  </a:lnTo>
                  <a:cubicBezTo>
                    <a:pt x="192" y="2940"/>
                    <a:pt x="231" y="2929"/>
                    <a:pt x="268" y="2914"/>
                  </a:cubicBezTo>
                  <a:cubicBezTo>
                    <a:pt x="308" y="2898"/>
                    <a:pt x="345" y="2881"/>
                    <a:pt x="382" y="2859"/>
                  </a:cubicBezTo>
                  <a:cubicBezTo>
                    <a:pt x="507" y="2783"/>
                    <a:pt x="615" y="2679"/>
                    <a:pt x="698" y="2556"/>
                  </a:cubicBezTo>
                  <a:cubicBezTo>
                    <a:pt x="788" y="2426"/>
                    <a:pt x="854" y="2280"/>
                    <a:pt x="892" y="2126"/>
                  </a:cubicBezTo>
                  <a:lnTo>
                    <a:pt x="14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3039050" y="3587488"/>
              <a:ext cx="38900" cy="67400"/>
            </a:xfrm>
            <a:custGeom>
              <a:avLst/>
              <a:gdLst/>
              <a:ahLst/>
              <a:cxnLst/>
              <a:rect l="l" t="t" r="r" b="b"/>
              <a:pathLst>
                <a:path w="1556" h="2696" extrusionOk="0">
                  <a:moveTo>
                    <a:pt x="1554" y="0"/>
                  </a:moveTo>
                  <a:lnTo>
                    <a:pt x="1" y="897"/>
                  </a:lnTo>
                  <a:lnTo>
                    <a:pt x="2" y="1328"/>
                  </a:lnTo>
                  <a:lnTo>
                    <a:pt x="565" y="1002"/>
                  </a:lnTo>
                  <a:lnTo>
                    <a:pt x="570" y="2695"/>
                  </a:lnTo>
                  <a:lnTo>
                    <a:pt x="998" y="2449"/>
                  </a:lnTo>
                  <a:lnTo>
                    <a:pt x="993" y="756"/>
                  </a:lnTo>
                  <a:lnTo>
                    <a:pt x="1555" y="431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3080550" y="3578863"/>
              <a:ext cx="36400" cy="70800"/>
            </a:xfrm>
            <a:custGeom>
              <a:avLst/>
              <a:gdLst/>
              <a:ahLst/>
              <a:cxnLst/>
              <a:rect l="l" t="t" r="r" b="b"/>
              <a:pathLst>
                <a:path w="1456" h="2832" extrusionOk="0">
                  <a:moveTo>
                    <a:pt x="857" y="757"/>
                  </a:moveTo>
                  <a:cubicBezTo>
                    <a:pt x="874" y="757"/>
                    <a:pt x="891" y="759"/>
                    <a:pt x="908" y="764"/>
                  </a:cubicBezTo>
                  <a:cubicBezTo>
                    <a:pt x="967" y="780"/>
                    <a:pt x="1007" y="823"/>
                    <a:pt x="1037" y="889"/>
                  </a:cubicBezTo>
                  <a:lnTo>
                    <a:pt x="1038" y="1218"/>
                  </a:lnTo>
                  <a:lnTo>
                    <a:pt x="1040" y="1218"/>
                  </a:lnTo>
                  <a:cubicBezTo>
                    <a:pt x="1009" y="1299"/>
                    <a:pt x="969" y="1374"/>
                    <a:pt x="921" y="1444"/>
                  </a:cubicBezTo>
                  <a:cubicBezTo>
                    <a:pt x="876" y="1508"/>
                    <a:pt x="818" y="1563"/>
                    <a:pt x="750" y="1602"/>
                  </a:cubicBezTo>
                  <a:cubicBezTo>
                    <a:pt x="710" y="1628"/>
                    <a:pt x="666" y="1643"/>
                    <a:pt x="620" y="1649"/>
                  </a:cubicBezTo>
                  <a:cubicBezTo>
                    <a:pt x="614" y="1650"/>
                    <a:pt x="607" y="1650"/>
                    <a:pt x="601" y="1650"/>
                  </a:cubicBezTo>
                  <a:cubicBezTo>
                    <a:pt x="571" y="1650"/>
                    <a:pt x="541" y="1642"/>
                    <a:pt x="516" y="1626"/>
                  </a:cubicBezTo>
                  <a:cubicBezTo>
                    <a:pt x="485" y="1604"/>
                    <a:pt x="462" y="1573"/>
                    <a:pt x="449" y="1537"/>
                  </a:cubicBezTo>
                  <a:cubicBezTo>
                    <a:pt x="430" y="1490"/>
                    <a:pt x="422" y="1440"/>
                    <a:pt x="423" y="1389"/>
                  </a:cubicBezTo>
                  <a:cubicBezTo>
                    <a:pt x="424" y="1332"/>
                    <a:pt x="430" y="1275"/>
                    <a:pt x="444" y="1221"/>
                  </a:cubicBezTo>
                  <a:cubicBezTo>
                    <a:pt x="460" y="1161"/>
                    <a:pt x="481" y="1104"/>
                    <a:pt x="506" y="1050"/>
                  </a:cubicBezTo>
                  <a:cubicBezTo>
                    <a:pt x="532" y="997"/>
                    <a:pt x="565" y="947"/>
                    <a:pt x="604" y="901"/>
                  </a:cubicBezTo>
                  <a:cubicBezTo>
                    <a:pt x="638" y="860"/>
                    <a:pt x="679" y="824"/>
                    <a:pt x="726" y="797"/>
                  </a:cubicBezTo>
                  <a:cubicBezTo>
                    <a:pt x="772" y="771"/>
                    <a:pt x="815" y="757"/>
                    <a:pt x="857" y="757"/>
                  </a:cubicBezTo>
                  <a:close/>
                  <a:moveTo>
                    <a:pt x="1451" y="1"/>
                  </a:moveTo>
                  <a:lnTo>
                    <a:pt x="1090" y="210"/>
                  </a:lnTo>
                  <a:lnTo>
                    <a:pt x="1092" y="466"/>
                  </a:lnTo>
                  <a:cubicBezTo>
                    <a:pt x="1048" y="406"/>
                    <a:pt x="979" y="367"/>
                    <a:pt x="905" y="362"/>
                  </a:cubicBezTo>
                  <a:cubicBezTo>
                    <a:pt x="899" y="362"/>
                    <a:pt x="893" y="362"/>
                    <a:pt x="887" y="362"/>
                  </a:cubicBezTo>
                  <a:cubicBezTo>
                    <a:pt x="813" y="362"/>
                    <a:pt x="726" y="390"/>
                    <a:pt x="632" y="444"/>
                  </a:cubicBezTo>
                  <a:cubicBezTo>
                    <a:pt x="535" y="501"/>
                    <a:pt x="449" y="572"/>
                    <a:pt x="376" y="656"/>
                  </a:cubicBezTo>
                  <a:cubicBezTo>
                    <a:pt x="296" y="743"/>
                    <a:pt x="230" y="839"/>
                    <a:pt x="175" y="942"/>
                  </a:cubicBezTo>
                  <a:cubicBezTo>
                    <a:pt x="119" y="1049"/>
                    <a:pt x="77" y="1160"/>
                    <a:pt x="46" y="1275"/>
                  </a:cubicBezTo>
                  <a:cubicBezTo>
                    <a:pt x="16" y="1388"/>
                    <a:pt x="0" y="1506"/>
                    <a:pt x="0" y="1622"/>
                  </a:cubicBezTo>
                  <a:cubicBezTo>
                    <a:pt x="0" y="1732"/>
                    <a:pt x="14" y="1830"/>
                    <a:pt x="44" y="1907"/>
                  </a:cubicBezTo>
                  <a:cubicBezTo>
                    <a:pt x="73" y="1985"/>
                    <a:pt x="114" y="2044"/>
                    <a:pt x="170" y="2084"/>
                  </a:cubicBezTo>
                  <a:cubicBezTo>
                    <a:pt x="221" y="2125"/>
                    <a:pt x="284" y="2147"/>
                    <a:pt x="349" y="2147"/>
                  </a:cubicBezTo>
                  <a:cubicBezTo>
                    <a:pt x="353" y="2147"/>
                    <a:pt x="356" y="2147"/>
                    <a:pt x="360" y="2147"/>
                  </a:cubicBezTo>
                  <a:cubicBezTo>
                    <a:pt x="434" y="2146"/>
                    <a:pt x="516" y="2120"/>
                    <a:pt x="606" y="2068"/>
                  </a:cubicBezTo>
                  <a:cubicBezTo>
                    <a:pt x="700" y="2011"/>
                    <a:pt x="787" y="1939"/>
                    <a:pt x="859" y="1855"/>
                  </a:cubicBezTo>
                  <a:cubicBezTo>
                    <a:pt x="937" y="1765"/>
                    <a:pt x="997" y="1662"/>
                    <a:pt x="1040" y="1550"/>
                  </a:cubicBezTo>
                  <a:lnTo>
                    <a:pt x="1040" y="1703"/>
                  </a:lnTo>
                  <a:cubicBezTo>
                    <a:pt x="1040" y="1773"/>
                    <a:pt x="1030" y="1844"/>
                    <a:pt x="1009" y="1912"/>
                  </a:cubicBezTo>
                  <a:cubicBezTo>
                    <a:pt x="990" y="1973"/>
                    <a:pt x="963" y="2032"/>
                    <a:pt x="927" y="2087"/>
                  </a:cubicBezTo>
                  <a:cubicBezTo>
                    <a:pt x="893" y="2137"/>
                    <a:pt x="854" y="2184"/>
                    <a:pt x="808" y="2227"/>
                  </a:cubicBezTo>
                  <a:cubicBezTo>
                    <a:pt x="766" y="2269"/>
                    <a:pt x="718" y="2305"/>
                    <a:pt x="666" y="2334"/>
                  </a:cubicBezTo>
                  <a:cubicBezTo>
                    <a:pt x="580" y="2384"/>
                    <a:pt x="498" y="2411"/>
                    <a:pt x="424" y="2415"/>
                  </a:cubicBezTo>
                  <a:cubicBezTo>
                    <a:pt x="415" y="2415"/>
                    <a:pt x="407" y="2416"/>
                    <a:pt x="398" y="2416"/>
                  </a:cubicBezTo>
                  <a:cubicBezTo>
                    <a:pt x="335" y="2416"/>
                    <a:pt x="279" y="2399"/>
                    <a:pt x="236" y="2367"/>
                  </a:cubicBezTo>
                  <a:lnTo>
                    <a:pt x="14" y="2755"/>
                  </a:lnTo>
                  <a:cubicBezTo>
                    <a:pt x="85" y="2808"/>
                    <a:pt x="164" y="2832"/>
                    <a:pt x="256" y="2832"/>
                  </a:cubicBezTo>
                  <a:cubicBezTo>
                    <a:pt x="266" y="2832"/>
                    <a:pt x="277" y="2832"/>
                    <a:pt x="288" y="2831"/>
                  </a:cubicBezTo>
                  <a:cubicBezTo>
                    <a:pt x="394" y="2824"/>
                    <a:pt x="519" y="2779"/>
                    <a:pt x="667" y="2692"/>
                  </a:cubicBezTo>
                  <a:cubicBezTo>
                    <a:pt x="783" y="2625"/>
                    <a:pt x="890" y="2546"/>
                    <a:pt x="988" y="2454"/>
                  </a:cubicBezTo>
                  <a:cubicBezTo>
                    <a:pt x="1082" y="2364"/>
                    <a:pt x="1165" y="2264"/>
                    <a:pt x="1237" y="2155"/>
                  </a:cubicBezTo>
                  <a:cubicBezTo>
                    <a:pt x="1305" y="2051"/>
                    <a:pt x="1359" y="1938"/>
                    <a:pt x="1398" y="1819"/>
                  </a:cubicBezTo>
                  <a:cubicBezTo>
                    <a:pt x="1436" y="1705"/>
                    <a:pt x="1456" y="1584"/>
                    <a:pt x="1456" y="1464"/>
                  </a:cubicBezTo>
                  <a:lnTo>
                    <a:pt x="14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3122850" y="3558138"/>
              <a:ext cx="32750" cy="56575"/>
            </a:xfrm>
            <a:custGeom>
              <a:avLst/>
              <a:gdLst/>
              <a:ahLst/>
              <a:cxnLst/>
              <a:rect l="l" t="t" r="r" b="b"/>
              <a:pathLst>
                <a:path w="1310" h="2263" extrusionOk="0">
                  <a:moveTo>
                    <a:pt x="1042" y="1"/>
                  </a:moveTo>
                  <a:cubicBezTo>
                    <a:pt x="950" y="1"/>
                    <a:pt x="835" y="40"/>
                    <a:pt x="694" y="122"/>
                  </a:cubicBezTo>
                  <a:cubicBezTo>
                    <a:pt x="616" y="167"/>
                    <a:pt x="543" y="217"/>
                    <a:pt x="472" y="272"/>
                  </a:cubicBezTo>
                  <a:cubicBezTo>
                    <a:pt x="405" y="327"/>
                    <a:pt x="341" y="385"/>
                    <a:pt x="280" y="447"/>
                  </a:cubicBezTo>
                  <a:cubicBezTo>
                    <a:pt x="225" y="505"/>
                    <a:pt x="171" y="567"/>
                    <a:pt x="122" y="630"/>
                  </a:cubicBezTo>
                  <a:cubicBezTo>
                    <a:pt x="80" y="684"/>
                    <a:pt x="42" y="741"/>
                    <a:pt x="11" y="801"/>
                  </a:cubicBezTo>
                  <a:lnTo>
                    <a:pt x="275" y="1002"/>
                  </a:lnTo>
                  <a:cubicBezTo>
                    <a:pt x="321" y="914"/>
                    <a:pt x="373" y="831"/>
                    <a:pt x="431" y="752"/>
                  </a:cubicBezTo>
                  <a:cubicBezTo>
                    <a:pt x="482" y="684"/>
                    <a:pt x="547" y="625"/>
                    <a:pt x="621" y="582"/>
                  </a:cubicBezTo>
                  <a:cubicBezTo>
                    <a:pt x="669" y="553"/>
                    <a:pt x="710" y="539"/>
                    <a:pt x="742" y="539"/>
                  </a:cubicBezTo>
                  <a:cubicBezTo>
                    <a:pt x="753" y="539"/>
                    <a:pt x="762" y="541"/>
                    <a:pt x="771" y="544"/>
                  </a:cubicBezTo>
                  <a:cubicBezTo>
                    <a:pt x="805" y="557"/>
                    <a:pt x="824" y="592"/>
                    <a:pt x="824" y="649"/>
                  </a:cubicBezTo>
                  <a:cubicBezTo>
                    <a:pt x="824" y="679"/>
                    <a:pt x="818" y="708"/>
                    <a:pt x="804" y="736"/>
                  </a:cubicBezTo>
                  <a:cubicBezTo>
                    <a:pt x="783" y="775"/>
                    <a:pt x="761" y="812"/>
                    <a:pt x="735" y="848"/>
                  </a:cubicBezTo>
                  <a:cubicBezTo>
                    <a:pt x="701" y="892"/>
                    <a:pt x="657" y="945"/>
                    <a:pt x="602" y="1012"/>
                  </a:cubicBezTo>
                  <a:cubicBezTo>
                    <a:pt x="548" y="1080"/>
                    <a:pt x="480" y="1159"/>
                    <a:pt x="399" y="1255"/>
                  </a:cubicBezTo>
                  <a:cubicBezTo>
                    <a:pt x="330" y="1338"/>
                    <a:pt x="267" y="1424"/>
                    <a:pt x="208" y="1516"/>
                  </a:cubicBezTo>
                  <a:cubicBezTo>
                    <a:pt x="159" y="1593"/>
                    <a:pt x="118" y="1673"/>
                    <a:pt x="85" y="1759"/>
                  </a:cubicBezTo>
                  <a:cubicBezTo>
                    <a:pt x="55" y="1837"/>
                    <a:pt x="33" y="1918"/>
                    <a:pt x="19" y="2000"/>
                  </a:cubicBezTo>
                  <a:cubicBezTo>
                    <a:pt x="7" y="2088"/>
                    <a:pt x="0" y="2175"/>
                    <a:pt x="0" y="2263"/>
                  </a:cubicBezTo>
                  <a:lnTo>
                    <a:pt x="1310" y="1507"/>
                  </a:lnTo>
                  <a:lnTo>
                    <a:pt x="1308" y="1076"/>
                  </a:lnTo>
                  <a:lnTo>
                    <a:pt x="643" y="1460"/>
                  </a:lnTo>
                  <a:cubicBezTo>
                    <a:pt x="662" y="1418"/>
                    <a:pt x="684" y="1377"/>
                    <a:pt x="709" y="1336"/>
                  </a:cubicBezTo>
                  <a:cubicBezTo>
                    <a:pt x="736" y="1297"/>
                    <a:pt x="763" y="1256"/>
                    <a:pt x="793" y="1216"/>
                  </a:cubicBezTo>
                  <a:cubicBezTo>
                    <a:pt x="822" y="1177"/>
                    <a:pt x="851" y="1138"/>
                    <a:pt x="882" y="1100"/>
                  </a:cubicBezTo>
                  <a:cubicBezTo>
                    <a:pt x="913" y="1061"/>
                    <a:pt x="940" y="1028"/>
                    <a:pt x="966" y="996"/>
                  </a:cubicBezTo>
                  <a:cubicBezTo>
                    <a:pt x="1005" y="946"/>
                    <a:pt x="1042" y="898"/>
                    <a:pt x="1079" y="845"/>
                  </a:cubicBezTo>
                  <a:cubicBezTo>
                    <a:pt x="1116" y="791"/>
                    <a:pt x="1150" y="736"/>
                    <a:pt x="1180" y="679"/>
                  </a:cubicBezTo>
                  <a:cubicBezTo>
                    <a:pt x="1209" y="622"/>
                    <a:pt x="1233" y="561"/>
                    <a:pt x="1250" y="499"/>
                  </a:cubicBezTo>
                  <a:cubicBezTo>
                    <a:pt x="1269" y="436"/>
                    <a:pt x="1277" y="371"/>
                    <a:pt x="1277" y="306"/>
                  </a:cubicBezTo>
                  <a:cubicBezTo>
                    <a:pt x="1276" y="147"/>
                    <a:pt x="1227" y="48"/>
                    <a:pt x="1125" y="13"/>
                  </a:cubicBezTo>
                  <a:cubicBezTo>
                    <a:pt x="1100" y="5"/>
                    <a:pt x="1072" y="1"/>
                    <a:pt x="10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3177350" y="3539238"/>
              <a:ext cx="20725" cy="19600"/>
            </a:xfrm>
            <a:custGeom>
              <a:avLst/>
              <a:gdLst/>
              <a:ahLst/>
              <a:cxnLst/>
              <a:rect l="l" t="t" r="r" b="b"/>
              <a:pathLst>
                <a:path w="829" h="784" extrusionOk="0">
                  <a:moveTo>
                    <a:pt x="828" y="0"/>
                  </a:moveTo>
                  <a:lnTo>
                    <a:pt x="0" y="478"/>
                  </a:lnTo>
                  <a:lnTo>
                    <a:pt x="2" y="783"/>
                  </a:lnTo>
                  <a:lnTo>
                    <a:pt x="829" y="305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3177375" y="3554363"/>
              <a:ext cx="20750" cy="19550"/>
            </a:xfrm>
            <a:custGeom>
              <a:avLst/>
              <a:gdLst/>
              <a:ahLst/>
              <a:cxnLst/>
              <a:rect l="l" t="t" r="r" b="b"/>
              <a:pathLst>
                <a:path w="830" h="782" extrusionOk="0">
                  <a:moveTo>
                    <a:pt x="828" y="1"/>
                  </a:moveTo>
                  <a:lnTo>
                    <a:pt x="1" y="479"/>
                  </a:lnTo>
                  <a:lnTo>
                    <a:pt x="2" y="781"/>
                  </a:lnTo>
                  <a:lnTo>
                    <a:pt x="829" y="303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3216925" y="3500863"/>
              <a:ext cx="35325" cy="59575"/>
            </a:xfrm>
            <a:custGeom>
              <a:avLst/>
              <a:gdLst/>
              <a:ahLst/>
              <a:cxnLst/>
              <a:rect l="l" t="t" r="r" b="b"/>
              <a:pathLst>
                <a:path w="1413" h="2383" extrusionOk="0">
                  <a:moveTo>
                    <a:pt x="1401" y="1"/>
                  </a:moveTo>
                  <a:lnTo>
                    <a:pt x="975" y="246"/>
                  </a:lnTo>
                  <a:lnTo>
                    <a:pt x="729" y="832"/>
                  </a:lnTo>
                  <a:lnTo>
                    <a:pt x="705" y="904"/>
                  </a:lnTo>
                  <a:lnTo>
                    <a:pt x="680" y="859"/>
                  </a:lnTo>
                  <a:lnTo>
                    <a:pt x="430" y="560"/>
                  </a:lnTo>
                  <a:lnTo>
                    <a:pt x="8" y="806"/>
                  </a:lnTo>
                  <a:lnTo>
                    <a:pt x="480" y="1321"/>
                  </a:lnTo>
                  <a:lnTo>
                    <a:pt x="0" y="2383"/>
                  </a:lnTo>
                  <a:lnTo>
                    <a:pt x="428" y="2135"/>
                  </a:lnTo>
                  <a:lnTo>
                    <a:pt x="684" y="1546"/>
                  </a:lnTo>
                  <a:lnTo>
                    <a:pt x="706" y="1475"/>
                  </a:lnTo>
                  <a:lnTo>
                    <a:pt x="731" y="1520"/>
                  </a:lnTo>
                  <a:lnTo>
                    <a:pt x="990" y="1810"/>
                  </a:lnTo>
                  <a:lnTo>
                    <a:pt x="1412" y="1566"/>
                  </a:lnTo>
                  <a:lnTo>
                    <a:pt x="931" y="1061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3040300" y="3682838"/>
              <a:ext cx="40400" cy="59900"/>
            </a:xfrm>
            <a:custGeom>
              <a:avLst/>
              <a:gdLst/>
              <a:ahLst/>
              <a:cxnLst/>
              <a:rect l="l" t="t" r="r" b="b"/>
              <a:pathLst>
                <a:path w="1616" h="2396" extrusionOk="0">
                  <a:moveTo>
                    <a:pt x="1271" y="1"/>
                  </a:moveTo>
                  <a:cubicBezTo>
                    <a:pt x="1160" y="1"/>
                    <a:pt x="1033" y="42"/>
                    <a:pt x="889" y="124"/>
                  </a:cubicBezTo>
                  <a:cubicBezTo>
                    <a:pt x="748" y="207"/>
                    <a:pt x="621" y="311"/>
                    <a:pt x="513" y="435"/>
                  </a:cubicBezTo>
                  <a:cubicBezTo>
                    <a:pt x="405" y="557"/>
                    <a:pt x="311" y="692"/>
                    <a:pt x="234" y="837"/>
                  </a:cubicBezTo>
                  <a:cubicBezTo>
                    <a:pt x="159" y="977"/>
                    <a:pt x="100" y="1126"/>
                    <a:pt x="60" y="1279"/>
                  </a:cubicBezTo>
                  <a:cubicBezTo>
                    <a:pt x="22" y="1414"/>
                    <a:pt x="3" y="1554"/>
                    <a:pt x="3" y="1694"/>
                  </a:cubicBezTo>
                  <a:cubicBezTo>
                    <a:pt x="0" y="1818"/>
                    <a:pt x="22" y="1941"/>
                    <a:pt x="67" y="2056"/>
                  </a:cubicBezTo>
                  <a:cubicBezTo>
                    <a:pt x="104" y="2155"/>
                    <a:pt x="167" y="2240"/>
                    <a:pt x="250" y="2306"/>
                  </a:cubicBezTo>
                  <a:cubicBezTo>
                    <a:pt x="327" y="2363"/>
                    <a:pt x="419" y="2395"/>
                    <a:pt x="516" y="2395"/>
                  </a:cubicBezTo>
                  <a:cubicBezTo>
                    <a:pt x="519" y="2395"/>
                    <a:pt x="523" y="2395"/>
                    <a:pt x="527" y="2395"/>
                  </a:cubicBezTo>
                  <a:cubicBezTo>
                    <a:pt x="528" y="2395"/>
                    <a:pt x="530" y="2395"/>
                    <a:pt x="532" y="2395"/>
                  </a:cubicBezTo>
                  <a:cubicBezTo>
                    <a:pt x="637" y="2395"/>
                    <a:pt x="753" y="2359"/>
                    <a:pt x="880" y="2286"/>
                  </a:cubicBezTo>
                  <a:cubicBezTo>
                    <a:pt x="959" y="2239"/>
                    <a:pt x="1033" y="2185"/>
                    <a:pt x="1103" y="2124"/>
                  </a:cubicBezTo>
                  <a:cubicBezTo>
                    <a:pt x="1179" y="2057"/>
                    <a:pt x="1251" y="1984"/>
                    <a:pt x="1317" y="1906"/>
                  </a:cubicBezTo>
                  <a:cubicBezTo>
                    <a:pt x="1384" y="1824"/>
                    <a:pt x="1443" y="1738"/>
                    <a:pt x="1495" y="1645"/>
                  </a:cubicBezTo>
                  <a:cubicBezTo>
                    <a:pt x="1547" y="1558"/>
                    <a:pt x="1587" y="1464"/>
                    <a:pt x="1615" y="1366"/>
                  </a:cubicBezTo>
                  <a:lnTo>
                    <a:pt x="1264" y="1334"/>
                  </a:lnTo>
                  <a:cubicBezTo>
                    <a:pt x="1249" y="1393"/>
                    <a:pt x="1226" y="1451"/>
                    <a:pt x="1198" y="1507"/>
                  </a:cubicBezTo>
                  <a:cubicBezTo>
                    <a:pt x="1172" y="1558"/>
                    <a:pt x="1141" y="1605"/>
                    <a:pt x="1105" y="1651"/>
                  </a:cubicBezTo>
                  <a:cubicBezTo>
                    <a:pt x="1072" y="1692"/>
                    <a:pt x="1036" y="1730"/>
                    <a:pt x="997" y="1765"/>
                  </a:cubicBezTo>
                  <a:cubicBezTo>
                    <a:pt x="964" y="1795"/>
                    <a:pt x="928" y="1821"/>
                    <a:pt x="889" y="1843"/>
                  </a:cubicBezTo>
                  <a:cubicBezTo>
                    <a:pt x="821" y="1883"/>
                    <a:pt x="761" y="1899"/>
                    <a:pt x="704" y="1899"/>
                  </a:cubicBezTo>
                  <a:cubicBezTo>
                    <a:pt x="652" y="1895"/>
                    <a:pt x="601" y="1874"/>
                    <a:pt x="563" y="1838"/>
                  </a:cubicBezTo>
                  <a:cubicBezTo>
                    <a:pt x="520" y="1795"/>
                    <a:pt x="488" y="1743"/>
                    <a:pt x="470" y="1684"/>
                  </a:cubicBezTo>
                  <a:cubicBezTo>
                    <a:pt x="447" y="1612"/>
                    <a:pt x="435" y="1537"/>
                    <a:pt x="436" y="1461"/>
                  </a:cubicBezTo>
                  <a:cubicBezTo>
                    <a:pt x="436" y="1378"/>
                    <a:pt x="446" y="1297"/>
                    <a:pt x="462" y="1215"/>
                  </a:cubicBezTo>
                  <a:cubicBezTo>
                    <a:pt x="482" y="1128"/>
                    <a:pt x="509" y="1044"/>
                    <a:pt x="544" y="963"/>
                  </a:cubicBezTo>
                  <a:cubicBezTo>
                    <a:pt x="581" y="883"/>
                    <a:pt x="628" y="807"/>
                    <a:pt x="683" y="738"/>
                  </a:cubicBezTo>
                  <a:cubicBezTo>
                    <a:pt x="736" y="669"/>
                    <a:pt x="803" y="610"/>
                    <a:pt x="880" y="567"/>
                  </a:cubicBezTo>
                  <a:cubicBezTo>
                    <a:pt x="913" y="549"/>
                    <a:pt x="948" y="532"/>
                    <a:pt x="985" y="520"/>
                  </a:cubicBezTo>
                  <a:cubicBezTo>
                    <a:pt x="1014" y="510"/>
                    <a:pt x="1044" y="505"/>
                    <a:pt x="1075" y="505"/>
                  </a:cubicBezTo>
                  <a:cubicBezTo>
                    <a:pt x="1081" y="505"/>
                    <a:pt x="1088" y="505"/>
                    <a:pt x="1094" y="505"/>
                  </a:cubicBezTo>
                  <a:cubicBezTo>
                    <a:pt x="1129" y="508"/>
                    <a:pt x="1162" y="519"/>
                    <a:pt x="1190" y="539"/>
                  </a:cubicBezTo>
                  <a:cubicBezTo>
                    <a:pt x="1219" y="558"/>
                    <a:pt x="1243" y="592"/>
                    <a:pt x="1262" y="636"/>
                  </a:cubicBezTo>
                  <a:lnTo>
                    <a:pt x="1589" y="184"/>
                  </a:lnTo>
                  <a:cubicBezTo>
                    <a:pt x="1536" y="83"/>
                    <a:pt x="1434" y="15"/>
                    <a:pt x="1319" y="4"/>
                  </a:cubicBezTo>
                  <a:cubicBezTo>
                    <a:pt x="1304" y="2"/>
                    <a:pt x="1288" y="1"/>
                    <a:pt x="12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3083375" y="3667038"/>
              <a:ext cx="36525" cy="70800"/>
            </a:xfrm>
            <a:custGeom>
              <a:avLst/>
              <a:gdLst/>
              <a:ahLst/>
              <a:cxnLst/>
              <a:rect l="l" t="t" r="r" b="b"/>
              <a:pathLst>
                <a:path w="1461" h="2832" extrusionOk="0">
                  <a:moveTo>
                    <a:pt x="860" y="759"/>
                  </a:moveTo>
                  <a:cubicBezTo>
                    <a:pt x="878" y="759"/>
                    <a:pt x="896" y="761"/>
                    <a:pt x="913" y="766"/>
                  </a:cubicBezTo>
                  <a:cubicBezTo>
                    <a:pt x="969" y="780"/>
                    <a:pt x="1012" y="823"/>
                    <a:pt x="1039" y="889"/>
                  </a:cubicBezTo>
                  <a:lnTo>
                    <a:pt x="1041" y="1219"/>
                  </a:lnTo>
                  <a:cubicBezTo>
                    <a:pt x="1012" y="1299"/>
                    <a:pt x="972" y="1375"/>
                    <a:pt x="924" y="1444"/>
                  </a:cubicBezTo>
                  <a:cubicBezTo>
                    <a:pt x="880" y="1509"/>
                    <a:pt x="820" y="1563"/>
                    <a:pt x="753" y="1604"/>
                  </a:cubicBezTo>
                  <a:cubicBezTo>
                    <a:pt x="714" y="1629"/>
                    <a:pt x="670" y="1644"/>
                    <a:pt x="624" y="1649"/>
                  </a:cubicBezTo>
                  <a:cubicBezTo>
                    <a:pt x="617" y="1650"/>
                    <a:pt x="611" y="1650"/>
                    <a:pt x="604" y="1650"/>
                  </a:cubicBezTo>
                  <a:cubicBezTo>
                    <a:pt x="574" y="1650"/>
                    <a:pt x="546" y="1641"/>
                    <a:pt x="520" y="1625"/>
                  </a:cubicBezTo>
                  <a:cubicBezTo>
                    <a:pt x="489" y="1603"/>
                    <a:pt x="466" y="1573"/>
                    <a:pt x="451" y="1537"/>
                  </a:cubicBezTo>
                  <a:cubicBezTo>
                    <a:pt x="435" y="1490"/>
                    <a:pt x="426" y="1441"/>
                    <a:pt x="427" y="1391"/>
                  </a:cubicBezTo>
                  <a:cubicBezTo>
                    <a:pt x="427" y="1334"/>
                    <a:pt x="434" y="1277"/>
                    <a:pt x="448" y="1223"/>
                  </a:cubicBezTo>
                  <a:cubicBezTo>
                    <a:pt x="462" y="1163"/>
                    <a:pt x="483" y="1106"/>
                    <a:pt x="510" y="1052"/>
                  </a:cubicBezTo>
                  <a:cubicBezTo>
                    <a:pt x="536" y="998"/>
                    <a:pt x="567" y="948"/>
                    <a:pt x="606" y="903"/>
                  </a:cubicBezTo>
                  <a:cubicBezTo>
                    <a:pt x="642" y="860"/>
                    <a:pt x="684" y="825"/>
                    <a:pt x="731" y="797"/>
                  </a:cubicBezTo>
                  <a:cubicBezTo>
                    <a:pt x="776" y="771"/>
                    <a:pt x="819" y="759"/>
                    <a:pt x="860" y="759"/>
                  </a:cubicBezTo>
                  <a:close/>
                  <a:moveTo>
                    <a:pt x="1455" y="0"/>
                  </a:moveTo>
                  <a:lnTo>
                    <a:pt x="1093" y="209"/>
                  </a:lnTo>
                  <a:lnTo>
                    <a:pt x="1094" y="468"/>
                  </a:lnTo>
                  <a:cubicBezTo>
                    <a:pt x="1050" y="406"/>
                    <a:pt x="981" y="368"/>
                    <a:pt x="906" y="365"/>
                  </a:cubicBezTo>
                  <a:cubicBezTo>
                    <a:pt x="897" y="365"/>
                    <a:pt x="889" y="364"/>
                    <a:pt x="880" y="364"/>
                  </a:cubicBezTo>
                  <a:cubicBezTo>
                    <a:pt x="808" y="364"/>
                    <a:pt x="726" y="392"/>
                    <a:pt x="636" y="445"/>
                  </a:cubicBezTo>
                  <a:cubicBezTo>
                    <a:pt x="539" y="501"/>
                    <a:pt x="452" y="572"/>
                    <a:pt x="379" y="657"/>
                  </a:cubicBezTo>
                  <a:cubicBezTo>
                    <a:pt x="300" y="742"/>
                    <a:pt x="233" y="839"/>
                    <a:pt x="178" y="943"/>
                  </a:cubicBezTo>
                  <a:cubicBezTo>
                    <a:pt x="123" y="1048"/>
                    <a:pt x="79" y="1161"/>
                    <a:pt x="48" y="1276"/>
                  </a:cubicBezTo>
                  <a:cubicBezTo>
                    <a:pt x="17" y="1390"/>
                    <a:pt x="1" y="1506"/>
                    <a:pt x="1" y="1624"/>
                  </a:cubicBezTo>
                  <a:cubicBezTo>
                    <a:pt x="0" y="1721"/>
                    <a:pt x="16" y="1816"/>
                    <a:pt x="48" y="1908"/>
                  </a:cubicBezTo>
                  <a:cubicBezTo>
                    <a:pt x="78" y="1984"/>
                    <a:pt x="119" y="2046"/>
                    <a:pt x="172" y="2087"/>
                  </a:cubicBezTo>
                  <a:cubicBezTo>
                    <a:pt x="224" y="2127"/>
                    <a:pt x="288" y="2148"/>
                    <a:pt x="352" y="2148"/>
                  </a:cubicBezTo>
                  <a:cubicBezTo>
                    <a:pt x="356" y="2148"/>
                    <a:pt x="359" y="2148"/>
                    <a:pt x="363" y="2148"/>
                  </a:cubicBezTo>
                  <a:cubicBezTo>
                    <a:pt x="436" y="2145"/>
                    <a:pt x="518" y="2121"/>
                    <a:pt x="609" y="2069"/>
                  </a:cubicBezTo>
                  <a:cubicBezTo>
                    <a:pt x="705" y="2012"/>
                    <a:pt x="792" y="1939"/>
                    <a:pt x="863" y="1854"/>
                  </a:cubicBezTo>
                  <a:cubicBezTo>
                    <a:pt x="940" y="1765"/>
                    <a:pt x="1001" y="1662"/>
                    <a:pt x="1042" y="1551"/>
                  </a:cubicBezTo>
                  <a:lnTo>
                    <a:pt x="1042" y="1703"/>
                  </a:lnTo>
                  <a:cubicBezTo>
                    <a:pt x="1043" y="1774"/>
                    <a:pt x="1033" y="1843"/>
                    <a:pt x="1013" y="1911"/>
                  </a:cubicBezTo>
                  <a:cubicBezTo>
                    <a:pt x="995" y="1973"/>
                    <a:pt x="967" y="2031"/>
                    <a:pt x="932" y="2086"/>
                  </a:cubicBezTo>
                  <a:cubicBezTo>
                    <a:pt x="898" y="2138"/>
                    <a:pt x="858" y="2186"/>
                    <a:pt x="813" y="2230"/>
                  </a:cubicBezTo>
                  <a:cubicBezTo>
                    <a:pt x="769" y="2269"/>
                    <a:pt x="721" y="2305"/>
                    <a:pt x="669" y="2335"/>
                  </a:cubicBezTo>
                  <a:cubicBezTo>
                    <a:pt x="585" y="2384"/>
                    <a:pt x="504" y="2412"/>
                    <a:pt x="429" y="2415"/>
                  </a:cubicBezTo>
                  <a:cubicBezTo>
                    <a:pt x="418" y="2416"/>
                    <a:pt x="408" y="2417"/>
                    <a:pt x="398" y="2417"/>
                  </a:cubicBezTo>
                  <a:cubicBezTo>
                    <a:pt x="335" y="2417"/>
                    <a:pt x="283" y="2400"/>
                    <a:pt x="238" y="2367"/>
                  </a:cubicBezTo>
                  <a:lnTo>
                    <a:pt x="19" y="2755"/>
                  </a:lnTo>
                  <a:cubicBezTo>
                    <a:pt x="90" y="2808"/>
                    <a:pt x="173" y="2831"/>
                    <a:pt x="265" y="2831"/>
                  </a:cubicBezTo>
                  <a:cubicBezTo>
                    <a:pt x="274" y="2831"/>
                    <a:pt x="283" y="2831"/>
                    <a:pt x="292" y="2830"/>
                  </a:cubicBezTo>
                  <a:cubicBezTo>
                    <a:pt x="396" y="2824"/>
                    <a:pt x="523" y="2778"/>
                    <a:pt x="670" y="2693"/>
                  </a:cubicBezTo>
                  <a:cubicBezTo>
                    <a:pt x="785" y="2627"/>
                    <a:pt x="893" y="2547"/>
                    <a:pt x="990" y="2455"/>
                  </a:cubicBezTo>
                  <a:cubicBezTo>
                    <a:pt x="1084" y="2366"/>
                    <a:pt x="1168" y="2267"/>
                    <a:pt x="1239" y="2158"/>
                  </a:cubicBezTo>
                  <a:cubicBezTo>
                    <a:pt x="1308" y="2053"/>
                    <a:pt x="1363" y="1939"/>
                    <a:pt x="1402" y="1818"/>
                  </a:cubicBezTo>
                  <a:cubicBezTo>
                    <a:pt x="1441" y="1704"/>
                    <a:pt x="1459" y="1583"/>
                    <a:pt x="1460" y="1463"/>
                  </a:cubicBezTo>
                  <a:lnTo>
                    <a:pt x="1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3125750" y="3646313"/>
              <a:ext cx="32800" cy="56600"/>
            </a:xfrm>
            <a:custGeom>
              <a:avLst/>
              <a:gdLst/>
              <a:ahLst/>
              <a:cxnLst/>
              <a:rect l="l" t="t" r="r" b="b"/>
              <a:pathLst>
                <a:path w="1312" h="2264" extrusionOk="0">
                  <a:moveTo>
                    <a:pt x="1043" y="1"/>
                  </a:moveTo>
                  <a:cubicBezTo>
                    <a:pt x="950" y="1"/>
                    <a:pt x="834" y="41"/>
                    <a:pt x="693" y="123"/>
                  </a:cubicBezTo>
                  <a:cubicBezTo>
                    <a:pt x="616" y="166"/>
                    <a:pt x="543" y="217"/>
                    <a:pt x="475" y="273"/>
                  </a:cubicBezTo>
                  <a:cubicBezTo>
                    <a:pt x="406" y="327"/>
                    <a:pt x="341" y="387"/>
                    <a:pt x="279" y="450"/>
                  </a:cubicBezTo>
                  <a:cubicBezTo>
                    <a:pt x="225" y="507"/>
                    <a:pt x="172" y="568"/>
                    <a:pt x="125" y="630"/>
                  </a:cubicBezTo>
                  <a:cubicBezTo>
                    <a:pt x="83" y="684"/>
                    <a:pt x="45" y="741"/>
                    <a:pt x="13" y="801"/>
                  </a:cubicBezTo>
                  <a:lnTo>
                    <a:pt x="278" y="1000"/>
                  </a:lnTo>
                  <a:cubicBezTo>
                    <a:pt x="323" y="913"/>
                    <a:pt x="375" y="830"/>
                    <a:pt x="433" y="751"/>
                  </a:cubicBezTo>
                  <a:cubicBezTo>
                    <a:pt x="484" y="682"/>
                    <a:pt x="548" y="625"/>
                    <a:pt x="623" y="581"/>
                  </a:cubicBezTo>
                  <a:cubicBezTo>
                    <a:pt x="671" y="553"/>
                    <a:pt x="710" y="538"/>
                    <a:pt x="743" y="538"/>
                  </a:cubicBezTo>
                  <a:cubicBezTo>
                    <a:pt x="753" y="538"/>
                    <a:pt x="763" y="540"/>
                    <a:pt x="772" y="543"/>
                  </a:cubicBezTo>
                  <a:cubicBezTo>
                    <a:pt x="808" y="557"/>
                    <a:pt x="826" y="591"/>
                    <a:pt x="826" y="647"/>
                  </a:cubicBezTo>
                  <a:cubicBezTo>
                    <a:pt x="826" y="678"/>
                    <a:pt x="818" y="709"/>
                    <a:pt x="805" y="736"/>
                  </a:cubicBezTo>
                  <a:cubicBezTo>
                    <a:pt x="785" y="776"/>
                    <a:pt x="761" y="813"/>
                    <a:pt x="735" y="849"/>
                  </a:cubicBezTo>
                  <a:cubicBezTo>
                    <a:pt x="702" y="892"/>
                    <a:pt x="658" y="947"/>
                    <a:pt x="604" y="1014"/>
                  </a:cubicBezTo>
                  <a:cubicBezTo>
                    <a:pt x="549" y="1079"/>
                    <a:pt x="481" y="1159"/>
                    <a:pt x="400" y="1258"/>
                  </a:cubicBezTo>
                  <a:cubicBezTo>
                    <a:pt x="330" y="1339"/>
                    <a:pt x="267" y="1426"/>
                    <a:pt x="209" y="1517"/>
                  </a:cubicBezTo>
                  <a:cubicBezTo>
                    <a:pt x="161" y="1593"/>
                    <a:pt x="120" y="1674"/>
                    <a:pt x="86" y="1758"/>
                  </a:cubicBezTo>
                  <a:cubicBezTo>
                    <a:pt x="57" y="1836"/>
                    <a:pt x="34" y="1917"/>
                    <a:pt x="21" y="2000"/>
                  </a:cubicBezTo>
                  <a:cubicBezTo>
                    <a:pt x="7" y="2088"/>
                    <a:pt x="1" y="2175"/>
                    <a:pt x="2" y="2263"/>
                  </a:cubicBezTo>
                  <a:lnTo>
                    <a:pt x="1311" y="1507"/>
                  </a:lnTo>
                  <a:lnTo>
                    <a:pt x="1310" y="1077"/>
                  </a:lnTo>
                  <a:lnTo>
                    <a:pt x="642" y="1462"/>
                  </a:lnTo>
                  <a:cubicBezTo>
                    <a:pt x="662" y="1420"/>
                    <a:pt x="686" y="1379"/>
                    <a:pt x="711" y="1339"/>
                  </a:cubicBezTo>
                  <a:cubicBezTo>
                    <a:pt x="737" y="1297"/>
                    <a:pt x="765" y="1256"/>
                    <a:pt x="795" y="1217"/>
                  </a:cubicBezTo>
                  <a:cubicBezTo>
                    <a:pt x="823" y="1177"/>
                    <a:pt x="854" y="1138"/>
                    <a:pt x="884" y="1100"/>
                  </a:cubicBezTo>
                  <a:cubicBezTo>
                    <a:pt x="914" y="1063"/>
                    <a:pt x="942" y="1029"/>
                    <a:pt x="968" y="996"/>
                  </a:cubicBezTo>
                  <a:cubicBezTo>
                    <a:pt x="1007" y="947"/>
                    <a:pt x="1044" y="898"/>
                    <a:pt x="1081" y="845"/>
                  </a:cubicBezTo>
                  <a:cubicBezTo>
                    <a:pt x="1118" y="792"/>
                    <a:pt x="1150" y="737"/>
                    <a:pt x="1180" y="680"/>
                  </a:cubicBezTo>
                  <a:cubicBezTo>
                    <a:pt x="1210" y="622"/>
                    <a:pt x="1233" y="562"/>
                    <a:pt x="1252" y="500"/>
                  </a:cubicBezTo>
                  <a:cubicBezTo>
                    <a:pt x="1269" y="436"/>
                    <a:pt x="1278" y="372"/>
                    <a:pt x="1278" y="306"/>
                  </a:cubicBezTo>
                  <a:cubicBezTo>
                    <a:pt x="1278" y="147"/>
                    <a:pt x="1227" y="51"/>
                    <a:pt x="1127" y="14"/>
                  </a:cubicBezTo>
                  <a:cubicBezTo>
                    <a:pt x="1101" y="5"/>
                    <a:pt x="1073" y="1"/>
                    <a:pt x="10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3180275" y="3627388"/>
              <a:ext cx="20750" cy="19600"/>
            </a:xfrm>
            <a:custGeom>
              <a:avLst/>
              <a:gdLst/>
              <a:ahLst/>
              <a:cxnLst/>
              <a:rect l="l" t="t" r="r" b="b"/>
              <a:pathLst>
                <a:path w="830" h="784" extrusionOk="0">
                  <a:moveTo>
                    <a:pt x="828" y="1"/>
                  </a:moveTo>
                  <a:lnTo>
                    <a:pt x="1" y="479"/>
                  </a:lnTo>
                  <a:lnTo>
                    <a:pt x="2" y="783"/>
                  </a:lnTo>
                  <a:lnTo>
                    <a:pt x="830" y="305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3180325" y="3642538"/>
              <a:ext cx="20725" cy="19600"/>
            </a:xfrm>
            <a:custGeom>
              <a:avLst/>
              <a:gdLst/>
              <a:ahLst/>
              <a:cxnLst/>
              <a:rect l="l" t="t" r="r" b="b"/>
              <a:pathLst>
                <a:path w="829" h="784" extrusionOk="0">
                  <a:moveTo>
                    <a:pt x="828" y="0"/>
                  </a:moveTo>
                  <a:lnTo>
                    <a:pt x="0" y="478"/>
                  </a:lnTo>
                  <a:lnTo>
                    <a:pt x="1" y="783"/>
                  </a:lnTo>
                  <a:lnTo>
                    <a:pt x="829" y="305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3217950" y="3590038"/>
              <a:ext cx="35200" cy="73650"/>
            </a:xfrm>
            <a:custGeom>
              <a:avLst/>
              <a:gdLst/>
              <a:ahLst/>
              <a:cxnLst/>
              <a:rect l="l" t="t" r="r" b="b"/>
              <a:pathLst>
                <a:path w="1408" h="2946" extrusionOk="0">
                  <a:moveTo>
                    <a:pt x="1407" y="1"/>
                  </a:moveTo>
                  <a:lnTo>
                    <a:pt x="1018" y="225"/>
                  </a:lnTo>
                  <a:lnTo>
                    <a:pt x="750" y="1542"/>
                  </a:lnTo>
                  <a:lnTo>
                    <a:pt x="426" y="567"/>
                  </a:lnTo>
                  <a:lnTo>
                    <a:pt x="0" y="813"/>
                  </a:lnTo>
                  <a:lnTo>
                    <a:pt x="520" y="2084"/>
                  </a:lnTo>
                  <a:cubicBezTo>
                    <a:pt x="502" y="2197"/>
                    <a:pt x="478" y="2281"/>
                    <a:pt x="449" y="2339"/>
                  </a:cubicBezTo>
                  <a:cubicBezTo>
                    <a:pt x="426" y="2390"/>
                    <a:pt x="388" y="2435"/>
                    <a:pt x="341" y="2465"/>
                  </a:cubicBezTo>
                  <a:cubicBezTo>
                    <a:pt x="312" y="2479"/>
                    <a:pt x="284" y="2493"/>
                    <a:pt x="255" y="2505"/>
                  </a:cubicBezTo>
                  <a:cubicBezTo>
                    <a:pt x="221" y="2518"/>
                    <a:pt x="185" y="2528"/>
                    <a:pt x="149" y="2535"/>
                  </a:cubicBezTo>
                  <a:lnTo>
                    <a:pt x="150" y="2945"/>
                  </a:lnTo>
                  <a:cubicBezTo>
                    <a:pt x="190" y="2939"/>
                    <a:pt x="228" y="2928"/>
                    <a:pt x="265" y="2913"/>
                  </a:cubicBezTo>
                  <a:cubicBezTo>
                    <a:pt x="305" y="2897"/>
                    <a:pt x="343" y="2878"/>
                    <a:pt x="380" y="2857"/>
                  </a:cubicBezTo>
                  <a:cubicBezTo>
                    <a:pt x="507" y="2780"/>
                    <a:pt x="615" y="2676"/>
                    <a:pt x="696" y="2554"/>
                  </a:cubicBezTo>
                  <a:cubicBezTo>
                    <a:pt x="785" y="2424"/>
                    <a:pt x="851" y="2279"/>
                    <a:pt x="890" y="2126"/>
                  </a:cubicBezTo>
                  <a:lnTo>
                    <a:pt x="14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4740250" y="2398313"/>
              <a:ext cx="124500" cy="156850"/>
            </a:xfrm>
            <a:custGeom>
              <a:avLst/>
              <a:gdLst/>
              <a:ahLst/>
              <a:cxnLst/>
              <a:rect l="l" t="t" r="r" b="b"/>
              <a:pathLst>
                <a:path w="4980" h="6274" extrusionOk="0">
                  <a:moveTo>
                    <a:pt x="4217" y="0"/>
                  </a:moveTo>
                  <a:cubicBezTo>
                    <a:pt x="3995" y="0"/>
                    <a:pt x="3774" y="98"/>
                    <a:pt x="3646" y="310"/>
                  </a:cubicBezTo>
                  <a:cubicBezTo>
                    <a:pt x="3577" y="422"/>
                    <a:pt x="3553" y="557"/>
                    <a:pt x="3558" y="690"/>
                  </a:cubicBezTo>
                  <a:lnTo>
                    <a:pt x="3607" y="2410"/>
                  </a:lnTo>
                  <a:lnTo>
                    <a:pt x="3606" y="2410"/>
                  </a:lnTo>
                  <a:lnTo>
                    <a:pt x="3638" y="3514"/>
                  </a:lnTo>
                  <a:lnTo>
                    <a:pt x="149" y="5736"/>
                  </a:lnTo>
                  <a:cubicBezTo>
                    <a:pt x="149" y="5736"/>
                    <a:pt x="93" y="5721"/>
                    <a:pt x="0" y="5706"/>
                  </a:cubicBezTo>
                  <a:lnTo>
                    <a:pt x="0" y="5706"/>
                  </a:lnTo>
                  <a:lnTo>
                    <a:pt x="237" y="6274"/>
                  </a:lnTo>
                  <a:cubicBezTo>
                    <a:pt x="290" y="6230"/>
                    <a:pt x="341" y="6183"/>
                    <a:pt x="387" y="6131"/>
                  </a:cubicBezTo>
                  <a:lnTo>
                    <a:pt x="3685" y="4844"/>
                  </a:lnTo>
                  <a:cubicBezTo>
                    <a:pt x="3719" y="4829"/>
                    <a:pt x="3753" y="4816"/>
                    <a:pt x="3787" y="4800"/>
                  </a:cubicBezTo>
                  <a:cubicBezTo>
                    <a:pt x="4265" y="4574"/>
                    <a:pt x="4571" y="4095"/>
                    <a:pt x="4623" y="3568"/>
                  </a:cubicBezTo>
                  <a:lnTo>
                    <a:pt x="4732" y="2492"/>
                  </a:lnTo>
                  <a:lnTo>
                    <a:pt x="4903" y="800"/>
                  </a:lnTo>
                  <a:cubicBezTo>
                    <a:pt x="4904" y="793"/>
                    <a:pt x="4905" y="787"/>
                    <a:pt x="4906" y="780"/>
                  </a:cubicBezTo>
                  <a:cubicBezTo>
                    <a:pt x="4979" y="286"/>
                    <a:pt x="4597" y="0"/>
                    <a:pt x="4217" y="0"/>
                  </a:cubicBezTo>
                  <a:close/>
                </a:path>
              </a:pathLst>
            </a:custGeom>
            <a:solidFill>
              <a:srgbClr val="223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3"/>
            <p:cNvSpPr/>
            <p:nvPr/>
          </p:nvSpPr>
          <p:spPr>
            <a:xfrm>
              <a:off x="4740800" y="2750288"/>
              <a:ext cx="48425" cy="42825"/>
            </a:xfrm>
            <a:custGeom>
              <a:avLst/>
              <a:gdLst/>
              <a:ahLst/>
              <a:cxnLst/>
              <a:rect l="l" t="t" r="r" b="b"/>
              <a:pathLst>
                <a:path w="1937" h="1713" extrusionOk="0">
                  <a:moveTo>
                    <a:pt x="1582" y="0"/>
                  </a:moveTo>
                  <a:lnTo>
                    <a:pt x="1027" y="329"/>
                  </a:lnTo>
                  <a:cubicBezTo>
                    <a:pt x="959" y="507"/>
                    <a:pt x="155" y="1351"/>
                    <a:pt x="107" y="1391"/>
                  </a:cubicBezTo>
                  <a:cubicBezTo>
                    <a:pt x="0" y="1477"/>
                    <a:pt x="91" y="1712"/>
                    <a:pt x="219" y="1712"/>
                  </a:cubicBezTo>
                  <a:cubicBezTo>
                    <a:pt x="224" y="1712"/>
                    <a:pt x="229" y="1712"/>
                    <a:pt x="235" y="1711"/>
                  </a:cubicBezTo>
                  <a:cubicBezTo>
                    <a:pt x="309" y="1696"/>
                    <a:pt x="381" y="1676"/>
                    <a:pt x="451" y="1649"/>
                  </a:cubicBezTo>
                  <a:cubicBezTo>
                    <a:pt x="875" y="1494"/>
                    <a:pt x="1588" y="1116"/>
                    <a:pt x="1706" y="1041"/>
                  </a:cubicBezTo>
                  <a:cubicBezTo>
                    <a:pt x="1885" y="926"/>
                    <a:pt x="1937" y="662"/>
                    <a:pt x="1813" y="477"/>
                  </a:cubicBezTo>
                  <a:lnTo>
                    <a:pt x="1582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3"/>
            <p:cNvSpPr/>
            <p:nvPr/>
          </p:nvSpPr>
          <p:spPr>
            <a:xfrm>
              <a:off x="4735200" y="2524888"/>
              <a:ext cx="193100" cy="266225"/>
            </a:xfrm>
            <a:custGeom>
              <a:avLst/>
              <a:gdLst/>
              <a:ahLst/>
              <a:cxnLst/>
              <a:rect l="l" t="t" r="r" b="b"/>
              <a:pathLst>
                <a:path w="7724" h="10649" extrusionOk="0">
                  <a:moveTo>
                    <a:pt x="4006" y="1"/>
                  </a:moveTo>
                  <a:lnTo>
                    <a:pt x="1063" y="2225"/>
                  </a:lnTo>
                  <a:lnTo>
                    <a:pt x="632" y="2562"/>
                  </a:lnTo>
                  <a:cubicBezTo>
                    <a:pt x="301" y="2806"/>
                    <a:pt x="60" y="3191"/>
                    <a:pt x="14" y="3628"/>
                  </a:cubicBezTo>
                  <a:cubicBezTo>
                    <a:pt x="0" y="3759"/>
                    <a:pt x="3" y="3890"/>
                    <a:pt x="20" y="4019"/>
                  </a:cubicBezTo>
                  <a:lnTo>
                    <a:pt x="369" y="5428"/>
                  </a:lnTo>
                  <a:lnTo>
                    <a:pt x="929" y="7697"/>
                  </a:lnTo>
                  <a:lnTo>
                    <a:pt x="1243" y="8962"/>
                  </a:lnTo>
                  <a:lnTo>
                    <a:pt x="1254" y="9316"/>
                  </a:lnTo>
                  <a:cubicBezTo>
                    <a:pt x="1259" y="9321"/>
                    <a:pt x="1258" y="9330"/>
                    <a:pt x="1251" y="9346"/>
                  </a:cubicBezTo>
                  <a:lnTo>
                    <a:pt x="1806" y="9016"/>
                  </a:lnTo>
                  <a:lnTo>
                    <a:pt x="1774" y="8952"/>
                  </a:lnTo>
                  <a:cubicBezTo>
                    <a:pt x="1773" y="8951"/>
                    <a:pt x="1773" y="8951"/>
                    <a:pt x="1774" y="8950"/>
                  </a:cubicBezTo>
                  <a:cubicBezTo>
                    <a:pt x="1764" y="8832"/>
                    <a:pt x="1756" y="8716"/>
                    <a:pt x="1746" y="8595"/>
                  </a:cubicBezTo>
                  <a:cubicBezTo>
                    <a:pt x="1780" y="7287"/>
                    <a:pt x="1757" y="6112"/>
                    <a:pt x="1654" y="5236"/>
                  </a:cubicBezTo>
                  <a:cubicBezTo>
                    <a:pt x="1567" y="4492"/>
                    <a:pt x="1424" y="3964"/>
                    <a:pt x="1211" y="3752"/>
                  </a:cubicBezTo>
                  <a:lnTo>
                    <a:pt x="3428" y="2277"/>
                  </a:lnTo>
                  <a:cubicBezTo>
                    <a:pt x="3498" y="2231"/>
                    <a:pt x="3578" y="2199"/>
                    <a:pt x="3661" y="2182"/>
                  </a:cubicBezTo>
                  <a:cubicBezTo>
                    <a:pt x="3704" y="2173"/>
                    <a:pt x="3749" y="2168"/>
                    <a:pt x="3794" y="2168"/>
                  </a:cubicBezTo>
                  <a:cubicBezTo>
                    <a:pt x="3822" y="2168"/>
                    <a:pt x="3849" y="2170"/>
                    <a:pt x="3877" y="2173"/>
                  </a:cubicBezTo>
                  <a:lnTo>
                    <a:pt x="4018" y="2188"/>
                  </a:lnTo>
                  <a:lnTo>
                    <a:pt x="2284" y="3349"/>
                  </a:lnTo>
                  <a:cubicBezTo>
                    <a:pt x="1897" y="3607"/>
                    <a:pt x="1686" y="4092"/>
                    <a:pt x="1734" y="4588"/>
                  </a:cubicBezTo>
                  <a:lnTo>
                    <a:pt x="1736" y="4602"/>
                  </a:lnTo>
                  <a:lnTo>
                    <a:pt x="1834" y="5273"/>
                  </a:lnTo>
                  <a:lnTo>
                    <a:pt x="2580" y="10464"/>
                  </a:lnTo>
                  <a:lnTo>
                    <a:pt x="2573" y="10649"/>
                  </a:lnTo>
                  <a:lnTo>
                    <a:pt x="3123" y="10462"/>
                  </a:lnTo>
                  <a:lnTo>
                    <a:pt x="3113" y="10442"/>
                  </a:lnTo>
                  <a:cubicBezTo>
                    <a:pt x="3113" y="10441"/>
                    <a:pt x="3112" y="10440"/>
                    <a:pt x="3112" y="10438"/>
                  </a:cubicBezTo>
                  <a:cubicBezTo>
                    <a:pt x="3113" y="10333"/>
                    <a:pt x="3177" y="8697"/>
                    <a:pt x="3151" y="7119"/>
                  </a:cubicBezTo>
                  <a:cubicBezTo>
                    <a:pt x="3139" y="6261"/>
                    <a:pt x="3098" y="5420"/>
                    <a:pt x="3008" y="4850"/>
                  </a:cubicBezTo>
                  <a:cubicBezTo>
                    <a:pt x="3010" y="4850"/>
                    <a:pt x="3010" y="4850"/>
                    <a:pt x="3008" y="4847"/>
                  </a:cubicBezTo>
                  <a:lnTo>
                    <a:pt x="5193" y="3923"/>
                  </a:lnTo>
                  <a:cubicBezTo>
                    <a:pt x="5193" y="3923"/>
                    <a:pt x="7723" y="3155"/>
                    <a:pt x="6828" y="736"/>
                  </a:cubicBezTo>
                  <a:lnTo>
                    <a:pt x="6501" y="85"/>
                  </a:lnTo>
                  <a:lnTo>
                    <a:pt x="6501" y="79"/>
                  </a:lnTo>
                  <a:cubicBezTo>
                    <a:pt x="5906" y="74"/>
                    <a:pt x="4006" y="1"/>
                    <a:pt x="4006" y="1"/>
                  </a:cubicBezTo>
                  <a:close/>
                </a:path>
              </a:pathLst>
            </a:custGeom>
            <a:solidFill>
              <a:srgbClr val="F5B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4823800" y="2403663"/>
              <a:ext cx="90775" cy="137025"/>
            </a:xfrm>
            <a:custGeom>
              <a:avLst/>
              <a:gdLst/>
              <a:ahLst/>
              <a:cxnLst/>
              <a:rect l="l" t="t" r="r" b="b"/>
              <a:pathLst>
                <a:path w="3631" h="5481" extrusionOk="0">
                  <a:moveTo>
                    <a:pt x="1282" y="0"/>
                  </a:moveTo>
                  <a:lnTo>
                    <a:pt x="804" y="115"/>
                  </a:lnTo>
                  <a:lnTo>
                    <a:pt x="159" y="269"/>
                  </a:lnTo>
                  <a:cubicBezTo>
                    <a:pt x="5" y="1135"/>
                    <a:pt x="0" y="2020"/>
                    <a:pt x="141" y="2888"/>
                  </a:cubicBezTo>
                  <a:lnTo>
                    <a:pt x="462" y="4850"/>
                  </a:lnTo>
                  <a:cubicBezTo>
                    <a:pt x="462" y="4850"/>
                    <a:pt x="730" y="5481"/>
                    <a:pt x="1502" y="5481"/>
                  </a:cubicBezTo>
                  <a:cubicBezTo>
                    <a:pt x="1867" y="5481"/>
                    <a:pt x="2343" y="5340"/>
                    <a:pt x="2957" y="4926"/>
                  </a:cubicBezTo>
                  <a:lnTo>
                    <a:pt x="3631" y="739"/>
                  </a:lnTo>
                  <a:cubicBezTo>
                    <a:pt x="3398" y="528"/>
                    <a:pt x="2943" y="366"/>
                    <a:pt x="2538" y="248"/>
                  </a:cubicBezTo>
                  <a:cubicBezTo>
                    <a:pt x="2311" y="182"/>
                    <a:pt x="2100" y="129"/>
                    <a:pt x="1950" y="87"/>
                  </a:cubicBezTo>
                  <a:lnTo>
                    <a:pt x="1282" y="0"/>
                  </a:lnTo>
                  <a:close/>
                </a:path>
              </a:pathLst>
            </a:custGeom>
            <a:solidFill>
              <a:srgbClr val="223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3"/>
            <p:cNvSpPr/>
            <p:nvPr/>
          </p:nvSpPr>
          <p:spPr>
            <a:xfrm>
              <a:off x="4771475" y="2778663"/>
              <a:ext cx="47950" cy="40875"/>
            </a:xfrm>
            <a:custGeom>
              <a:avLst/>
              <a:gdLst/>
              <a:ahLst/>
              <a:cxnLst/>
              <a:rect l="l" t="t" r="r" b="b"/>
              <a:pathLst>
                <a:path w="1918" h="1635" extrusionOk="0">
                  <a:moveTo>
                    <a:pt x="1669" y="0"/>
                  </a:moveTo>
                  <a:lnTo>
                    <a:pt x="1121" y="187"/>
                  </a:lnTo>
                  <a:lnTo>
                    <a:pt x="1116" y="299"/>
                  </a:lnTo>
                  <a:cubicBezTo>
                    <a:pt x="1172" y="372"/>
                    <a:pt x="170" y="1265"/>
                    <a:pt x="116" y="1303"/>
                  </a:cubicBezTo>
                  <a:cubicBezTo>
                    <a:pt x="1" y="1382"/>
                    <a:pt x="77" y="1634"/>
                    <a:pt x="211" y="1634"/>
                  </a:cubicBezTo>
                  <a:cubicBezTo>
                    <a:pt x="214" y="1634"/>
                    <a:pt x="216" y="1634"/>
                    <a:pt x="219" y="1634"/>
                  </a:cubicBezTo>
                  <a:cubicBezTo>
                    <a:pt x="275" y="1629"/>
                    <a:pt x="438" y="1592"/>
                    <a:pt x="438" y="1592"/>
                  </a:cubicBezTo>
                  <a:lnTo>
                    <a:pt x="1534" y="1174"/>
                  </a:lnTo>
                  <a:cubicBezTo>
                    <a:pt x="1717" y="1105"/>
                    <a:pt x="1852" y="950"/>
                    <a:pt x="1897" y="761"/>
                  </a:cubicBezTo>
                  <a:cubicBezTo>
                    <a:pt x="1916" y="683"/>
                    <a:pt x="1917" y="607"/>
                    <a:pt x="1883" y="546"/>
                  </a:cubicBezTo>
                  <a:lnTo>
                    <a:pt x="1669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3"/>
            <p:cNvSpPr/>
            <p:nvPr/>
          </p:nvSpPr>
          <p:spPr>
            <a:xfrm>
              <a:off x="4855600" y="2375913"/>
              <a:ext cx="20075" cy="41625"/>
            </a:xfrm>
            <a:custGeom>
              <a:avLst/>
              <a:gdLst/>
              <a:ahLst/>
              <a:cxnLst/>
              <a:rect l="l" t="t" r="r" b="b"/>
              <a:pathLst>
                <a:path w="803" h="1665" extrusionOk="0">
                  <a:moveTo>
                    <a:pt x="135" y="0"/>
                  </a:moveTo>
                  <a:lnTo>
                    <a:pt x="19" y="1255"/>
                  </a:lnTo>
                  <a:cubicBezTo>
                    <a:pt x="0" y="1460"/>
                    <a:pt x="134" y="1642"/>
                    <a:pt x="318" y="1663"/>
                  </a:cubicBezTo>
                  <a:cubicBezTo>
                    <a:pt x="330" y="1664"/>
                    <a:pt x="342" y="1665"/>
                    <a:pt x="353" y="1665"/>
                  </a:cubicBezTo>
                  <a:cubicBezTo>
                    <a:pt x="523" y="1665"/>
                    <a:pt x="669" y="1522"/>
                    <a:pt x="686" y="1331"/>
                  </a:cubicBezTo>
                  <a:lnTo>
                    <a:pt x="803" y="77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7A2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3"/>
            <p:cNvSpPr/>
            <p:nvPr/>
          </p:nvSpPr>
          <p:spPr>
            <a:xfrm>
              <a:off x="4835475" y="2316038"/>
              <a:ext cx="67450" cy="84700"/>
            </a:xfrm>
            <a:custGeom>
              <a:avLst/>
              <a:gdLst/>
              <a:ahLst/>
              <a:cxnLst/>
              <a:rect l="l" t="t" r="r" b="b"/>
              <a:pathLst>
                <a:path w="2698" h="3388" extrusionOk="0">
                  <a:moveTo>
                    <a:pt x="1130" y="1"/>
                  </a:moveTo>
                  <a:cubicBezTo>
                    <a:pt x="607" y="1"/>
                    <a:pt x="82" y="381"/>
                    <a:pt x="27" y="1802"/>
                  </a:cubicBezTo>
                  <a:cubicBezTo>
                    <a:pt x="0" y="2492"/>
                    <a:pt x="235" y="3182"/>
                    <a:pt x="917" y="3367"/>
                  </a:cubicBezTo>
                  <a:cubicBezTo>
                    <a:pt x="968" y="3380"/>
                    <a:pt x="1019" y="3387"/>
                    <a:pt x="1069" y="3387"/>
                  </a:cubicBezTo>
                  <a:cubicBezTo>
                    <a:pt x="1457" y="3387"/>
                    <a:pt x="1830" y="3002"/>
                    <a:pt x="2098" y="2558"/>
                  </a:cubicBezTo>
                  <a:cubicBezTo>
                    <a:pt x="2303" y="2522"/>
                    <a:pt x="2524" y="2455"/>
                    <a:pt x="2622" y="2166"/>
                  </a:cubicBezTo>
                  <a:cubicBezTo>
                    <a:pt x="2698" y="1937"/>
                    <a:pt x="2672" y="1621"/>
                    <a:pt x="2490" y="1582"/>
                  </a:cubicBezTo>
                  <a:cubicBezTo>
                    <a:pt x="2476" y="1579"/>
                    <a:pt x="2462" y="1577"/>
                    <a:pt x="2447" y="1577"/>
                  </a:cubicBezTo>
                  <a:cubicBezTo>
                    <a:pt x="2403" y="1577"/>
                    <a:pt x="2353" y="1591"/>
                    <a:pt x="2304" y="1614"/>
                  </a:cubicBezTo>
                  <a:cubicBezTo>
                    <a:pt x="2239" y="930"/>
                    <a:pt x="1854" y="130"/>
                    <a:pt x="1397" y="31"/>
                  </a:cubicBezTo>
                  <a:cubicBezTo>
                    <a:pt x="1310" y="12"/>
                    <a:pt x="1220" y="1"/>
                    <a:pt x="1130" y="1"/>
                  </a:cubicBezTo>
                  <a:close/>
                </a:path>
              </a:pathLst>
            </a:custGeom>
            <a:solidFill>
              <a:srgbClr val="9A5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3"/>
            <p:cNvSpPr/>
            <p:nvPr/>
          </p:nvSpPr>
          <p:spPr>
            <a:xfrm>
              <a:off x="4862875" y="2361913"/>
              <a:ext cx="4775" cy="6125"/>
            </a:xfrm>
            <a:custGeom>
              <a:avLst/>
              <a:gdLst/>
              <a:ahLst/>
              <a:cxnLst/>
              <a:rect l="l" t="t" r="r" b="b"/>
              <a:pathLst>
                <a:path w="191" h="245" extrusionOk="0">
                  <a:moveTo>
                    <a:pt x="97" y="1"/>
                  </a:moveTo>
                  <a:cubicBezTo>
                    <a:pt x="44" y="1"/>
                    <a:pt x="1" y="55"/>
                    <a:pt x="1" y="122"/>
                  </a:cubicBezTo>
                  <a:cubicBezTo>
                    <a:pt x="0" y="190"/>
                    <a:pt x="44" y="245"/>
                    <a:pt x="96" y="245"/>
                  </a:cubicBezTo>
                  <a:cubicBezTo>
                    <a:pt x="96" y="245"/>
                    <a:pt x="97" y="245"/>
                    <a:pt x="97" y="245"/>
                  </a:cubicBezTo>
                  <a:cubicBezTo>
                    <a:pt x="149" y="245"/>
                    <a:pt x="191" y="191"/>
                    <a:pt x="191" y="123"/>
                  </a:cubicBezTo>
                  <a:cubicBezTo>
                    <a:pt x="191" y="55"/>
                    <a:pt x="149" y="1"/>
                    <a:pt x="97" y="1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3"/>
            <p:cNvSpPr/>
            <p:nvPr/>
          </p:nvSpPr>
          <p:spPr>
            <a:xfrm>
              <a:off x="4843175" y="2359813"/>
              <a:ext cx="4750" cy="6150"/>
            </a:xfrm>
            <a:custGeom>
              <a:avLst/>
              <a:gdLst/>
              <a:ahLst/>
              <a:cxnLst/>
              <a:rect l="l" t="t" r="r" b="b"/>
              <a:pathLst>
                <a:path w="190" h="246" extrusionOk="0">
                  <a:moveTo>
                    <a:pt x="96" y="0"/>
                  </a:moveTo>
                  <a:cubicBezTo>
                    <a:pt x="44" y="0"/>
                    <a:pt x="0" y="55"/>
                    <a:pt x="0" y="123"/>
                  </a:cubicBezTo>
                  <a:cubicBezTo>
                    <a:pt x="0" y="190"/>
                    <a:pt x="43" y="246"/>
                    <a:pt x="95" y="246"/>
                  </a:cubicBezTo>
                  <a:cubicBezTo>
                    <a:pt x="147" y="246"/>
                    <a:pt x="190" y="191"/>
                    <a:pt x="190" y="123"/>
                  </a:cubicBezTo>
                  <a:cubicBezTo>
                    <a:pt x="190" y="56"/>
                    <a:pt x="148" y="0"/>
                    <a:pt x="96" y="0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3"/>
            <p:cNvSpPr/>
            <p:nvPr/>
          </p:nvSpPr>
          <p:spPr>
            <a:xfrm>
              <a:off x="4864200" y="2349513"/>
              <a:ext cx="12350" cy="7925"/>
            </a:xfrm>
            <a:custGeom>
              <a:avLst/>
              <a:gdLst/>
              <a:ahLst/>
              <a:cxnLst/>
              <a:rect l="l" t="t" r="r" b="b"/>
              <a:pathLst>
                <a:path w="494" h="317" extrusionOk="0">
                  <a:moveTo>
                    <a:pt x="157" y="1"/>
                  </a:moveTo>
                  <a:cubicBezTo>
                    <a:pt x="109" y="1"/>
                    <a:pt x="65" y="11"/>
                    <a:pt x="33" y="25"/>
                  </a:cubicBezTo>
                  <a:cubicBezTo>
                    <a:pt x="10" y="35"/>
                    <a:pt x="1" y="61"/>
                    <a:pt x="8" y="84"/>
                  </a:cubicBezTo>
                  <a:cubicBezTo>
                    <a:pt x="14" y="103"/>
                    <a:pt x="30" y="114"/>
                    <a:pt x="48" y="114"/>
                  </a:cubicBezTo>
                  <a:cubicBezTo>
                    <a:pt x="53" y="114"/>
                    <a:pt x="58" y="113"/>
                    <a:pt x="62" y="111"/>
                  </a:cubicBezTo>
                  <a:cubicBezTo>
                    <a:pt x="66" y="110"/>
                    <a:pt x="106" y="94"/>
                    <a:pt x="159" y="94"/>
                  </a:cubicBezTo>
                  <a:cubicBezTo>
                    <a:pt x="236" y="94"/>
                    <a:pt x="342" y="128"/>
                    <a:pt x="406" y="289"/>
                  </a:cubicBezTo>
                  <a:cubicBezTo>
                    <a:pt x="412" y="305"/>
                    <a:pt x="427" y="316"/>
                    <a:pt x="444" y="317"/>
                  </a:cubicBezTo>
                  <a:cubicBezTo>
                    <a:pt x="450" y="317"/>
                    <a:pt x="456" y="316"/>
                    <a:pt x="461" y="313"/>
                  </a:cubicBezTo>
                  <a:cubicBezTo>
                    <a:pt x="484" y="301"/>
                    <a:pt x="493" y="274"/>
                    <a:pt x="484" y="251"/>
                  </a:cubicBezTo>
                  <a:cubicBezTo>
                    <a:pt x="405" y="55"/>
                    <a:pt x="269" y="1"/>
                    <a:pt x="157" y="1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3"/>
            <p:cNvSpPr/>
            <p:nvPr/>
          </p:nvSpPr>
          <p:spPr>
            <a:xfrm>
              <a:off x="4858575" y="2379463"/>
              <a:ext cx="10325" cy="8150"/>
            </a:xfrm>
            <a:custGeom>
              <a:avLst/>
              <a:gdLst/>
              <a:ahLst/>
              <a:cxnLst/>
              <a:rect l="l" t="t" r="r" b="b"/>
              <a:pathLst>
                <a:path w="413" h="326" extrusionOk="0">
                  <a:moveTo>
                    <a:pt x="371" y="0"/>
                  </a:moveTo>
                  <a:cubicBezTo>
                    <a:pt x="353" y="0"/>
                    <a:pt x="335" y="14"/>
                    <a:pt x="333" y="33"/>
                  </a:cubicBezTo>
                  <a:cubicBezTo>
                    <a:pt x="331" y="42"/>
                    <a:pt x="293" y="242"/>
                    <a:pt x="98" y="242"/>
                  </a:cubicBezTo>
                  <a:cubicBezTo>
                    <a:pt x="82" y="242"/>
                    <a:pt x="65" y="240"/>
                    <a:pt x="47" y="237"/>
                  </a:cubicBezTo>
                  <a:cubicBezTo>
                    <a:pt x="45" y="237"/>
                    <a:pt x="43" y="237"/>
                    <a:pt x="41" y="237"/>
                  </a:cubicBezTo>
                  <a:cubicBezTo>
                    <a:pt x="27" y="237"/>
                    <a:pt x="15" y="244"/>
                    <a:pt x="9" y="256"/>
                  </a:cubicBezTo>
                  <a:cubicBezTo>
                    <a:pt x="6" y="261"/>
                    <a:pt x="5" y="266"/>
                    <a:pt x="4" y="272"/>
                  </a:cubicBezTo>
                  <a:cubicBezTo>
                    <a:pt x="0" y="294"/>
                    <a:pt x="15" y="316"/>
                    <a:pt x="36" y="320"/>
                  </a:cubicBezTo>
                  <a:cubicBezTo>
                    <a:pt x="58" y="324"/>
                    <a:pt x="80" y="326"/>
                    <a:pt x="100" y="326"/>
                  </a:cubicBezTo>
                  <a:cubicBezTo>
                    <a:pt x="302" y="326"/>
                    <a:pt x="390" y="151"/>
                    <a:pt x="408" y="50"/>
                  </a:cubicBezTo>
                  <a:cubicBezTo>
                    <a:pt x="413" y="28"/>
                    <a:pt x="399" y="6"/>
                    <a:pt x="378" y="1"/>
                  </a:cubicBezTo>
                  <a:cubicBezTo>
                    <a:pt x="376" y="1"/>
                    <a:pt x="373" y="0"/>
                    <a:pt x="371" y="0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3"/>
            <p:cNvSpPr/>
            <p:nvPr/>
          </p:nvSpPr>
          <p:spPr>
            <a:xfrm>
              <a:off x="4838975" y="2348688"/>
              <a:ext cx="11025" cy="5175"/>
            </a:xfrm>
            <a:custGeom>
              <a:avLst/>
              <a:gdLst/>
              <a:ahLst/>
              <a:cxnLst/>
              <a:rect l="l" t="t" r="r" b="b"/>
              <a:pathLst>
                <a:path w="441" h="207" extrusionOk="0">
                  <a:moveTo>
                    <a:pt x="251" y="1"/>
                  </a:moveTo>
                  <a:cubicBezTo>
                    <a:pt x="134" y="1"/>
                    <a:pt x="48" y="84"/>
                    <a:pt x="11" y="146"/>
                  </a:cubicBezTo>
                  <a:cubicBezTo>
                    <a:pt x="0" y="163"/>
                    <a:pt x="5" y="187"/>
                    <a:pt x="21" y="200"/>
                  </a:cubicBezTo>
                  <a:cubicBezTo>
                    <a:pt x="27" y="204"/>
                    <a:pt x="34" y="206"/>
                    <a:pt x="40" y="206"/>
                  </a:cubicBezTo>
                  <a:cubicBezTo>
                    <a:pt x="52" y="206"/>
                    <a:pt x="64" y="200"/>
                    <a:pt x="71" y="189"/>
                  </a:cubicBezTo>
                  <a:cubicBezTo>
                    <a:pt x="74" y="183"/>
                    <a:pt x="138" y="79"/>
                    <a:pt x="250" y="79"/>
                  </a:cubicBezTo>
                  <a:cubicBezTo>
                    <a:pt x="289" y="79"/>
                    <a:pt x="333" y="91"/>
                    <a:pt x="383" y="123"/>
                  </a:cubicBezTo>
                  <a:cubicBezTo>
                    <a:pt x="388" y="127"/>
                    <a:pt x="394" y="128"/>
                    <a:pt x="400" y="128"/>
                  </a:cubicBezTo>
                  <a:cubicBezTo>
                    <a:pt x="407" y="128"/>
                    <a:pt x="415" y="126"/>
                    <a:pt x="421" y="121"/>
                  </a:cubicBezTo>
                  <a:cubicBezTo>
                    <a:pt x="425" y="118"/>
                    <a:pt x="429" y="113"/>
                    <a:pt x="431" y="108"/>
                  </a:cubicBezTo>
                  <a:cubicBezTo>
                    <a:pt x="441" y="91"/>
                    <a:pt x="436" y="68"/>
                    <a:pt x="419" y="55"/>
                  </a:cubicBezTo>
                  <a:cubicBezTo>
                    <a:pt x="358" y="16"/>
                    <a:pt x="302" y="1"/>
                    <a:pt x="251" y="1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4847675" y="2359813"/>
              <a:ext cx="8275" cy="22675"/>
            </a:xfrm>
            <a:custGeom>
              <a:avLst/>
              <a:gdLst/>
              <a:ahLst/>
              <a:cxnLst/>
              <a:rect l="l" t="t" r="r" b="b"/>
              <a:pathLst>
                <a:path w="331" h="907" extrusionOk="0">
                  <a:moveTo>
                    <a:pt x="290" y="0"/>
                  </a:moveTo>
                  <a:cubicBezTo>
                    <a:pt x="275" y="0"/>
                    <a:pt x="262" y="10"/>
                    <a:pt x="258" y="24"/>
                  </a:cubicBezTo>
                  <a:lnTo>
                    <a:pt x="72" y="517"/>
                  </a:lnTo>
                  <a:cubicBezTo>
                    <a:pt x="3" y="663"/>
                    <a:pt x="0" y="792"/>
                    <a:pt x="67" y="861"/>
                  </a:cubicBezTo>
                  <a:cubicBezTo>
                    <a:pt x="87" y="884"/>
                    <a:pt x="113" y="898"/>
                    <a:pt x="141" y="903"/>
                  </a:cubicBezTo>
                  <a:cubicBezTo>
                    <a:pt x="152" y="906"/>
                    <a:pt x="164" y="907"/>
                    <a:pt x="175" y="907"/>
                  </a:cubicBezTo>
                  <a:cubicBezTo>
                    <a:pt x="218" y="907"/>
                    <a:pt x="265" y="891"/>
                    <a:pt x="312" y="860"/>
                  </a:cubicBezTo>
                  <a:cubicBezTo>
                    <a:pt x="327" y="849"/>
                    <a:pt x="331" y="827"/>
                    <a:pt x="321" y="810"/>
                  </a:cubicBezTo>
                  <a:cubicBezTo>
                    <a:pt x="315" y="799"/>
                    <a:pt x="303" y="793"/>
                    <a:pt x="292" y="793"/>
                  </a:cubicBezTo>
                  <a:cubicBezTo>
                    <a:pt x="285" y="793"/>
                    <a:pt x="278" y="795"/>
                    <a:pt x="273" y="799"/>
                  </a:cubicBezTo>
                  <a:cubicBezTo>
                    <a:pt x="239" y="821"/>
                    <a:pt x="205" y="832"/>
                    <a:pt x="175" y="832"/>
                  </a:cubicBezTo>
                  <a:cubicBezTo>
                    <a:pt x="150" y="832"/>
                    <a:pt x="128" y="824"/>
                    <a:pt x="113" y="808"/>
                  </a:cubicBezTo>
                  <a:cubicBezTo>
                    <a:pt x="81" y="772"/>
                    <a:pt x="67" y="687"/>
                    <a:pt x="133" y="549"/>
                  </a:cubicBezTo>
                  <a:lnTo>
                    <a:pt x="321" y="52"/>
                  </a:lnTo>
                  <a:cubicBezTo>
                    <a:pt x="328" y="34"/>
                    <a:pt x="320" y="13"/>
                    <a:pt x="302" y="3"/>
                  </a:cubicBezTo>
                  <a:cubicBezTo>
                    <a:pt x="298" y="1"/>
                    <a:pt x="294" y="0"/>
                    <a:pt x="290" y="0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4821750" y="2308188"/>
              <a:ext cx="77900" cy="69000"/>
            </a:xfrm>
            <a:custGeom>
              <a:avLst/>
              <a:gdLst/>
              <a:ahLst/>
              <a:cxnLst/>
              <a:rect l="l" t="t" r="r" b="b"/>
              <a:pathLst>
                <a:path w="3116" h="2760" extrusionOk="0">
                  <a:moveTo>
                    <a:pt x="1764" y="0"/>
                  </a:moveTo>
                  <a:cubicBezTo>
                    <a:pt x="1396" y="0"/>
                    <a:pt x="1028" y="137"/>
                    <a:pt x="784" y="401"/>
                  </a:cubicBezTo>
                  <a:cubicBezTo>
                    <a:pt x="0" y="1249"/>
                    <a:pt x="568" y="1961"/>
                    <a:pt x="563" y="1987"/>
                  </a:cubicBezTo>
                  <a:cubicBezTo>
                    <a:pt x="578" y="1923"/>
                    <a:pt x="812" y="1593"/>
                    <a:pt x="799" y="1228"/>
                  </a:cubicBezTo>
                  <a:lnTo>
                    <a:pt x="799" y="1228"/>
                  </a:lnTo>
                  <a:cubicBezTo>
                    <a:pt x="822" y="1330"/>
                    <a:pt x="868" y="1431"/>
                    <a:pt x="916" y="1510"/>
                  </a:cubicBezTo>
                  <a:cubicBezTo>
                    <a:pt x="978" y="1612"/>
                    <a:pt x="1071" y="1670"/>
                    <a:pt x="1149" y="1751"/>
                  </a:cubicBezTo>
                  <a:cubicBezTo>
                    <a:pt x="1150" y="1639"/>
                    <a:pt x="1139" y="1554"/>
                    <a:pt x="1163" y="1440"/>
                  </a:cubicBezTo>
                  <a:cubicBezTo>
                    <a:pt x="1187" y="1336"/>
                    <a:pt x="1225" y="1242"/>
                    <a:pt x="1261" y="1146"/>
                  </a:cubicBezTo>
                  <a:cubicBezTo>
                    <a:pt x="1369" y="1295"/>
                    <a:pt x="1426" y="1460"/>
                    <a:pt x="1585" y="1558"/>
                  </a:cubicBezTo>
                  <a:cubicBezTo>
                    <a:pt x="1733" y="1650"/>
                    <a:pt x="1893" y="1707"/>
                    <a:pt x="2049" y="1763"/>
                  </a:cubicBezTo>
                  <a:cubicBezTo>
                    <a:pt x="1964" y="1660"/>
                    <a:pt x="1889" y="1536"/>
                    <a:pt x="1893" y="1385"/>
                  </a:cubicBezTo>
                  <a:lnTo>
                    <a:pt x="1893" y="1385"/>
                  </a:lnTo>
                  <a:cubicBezTo>
                    <a:pt x="1990" y="1418"/>
                    <a:pt x="2105" y="1561"/>
                    <a:pt x="2179" y="1639"/>
                  </a:cubicBezTo>
                  <a:cubicBezTo>
                    <a:pt x="2303" y="1768"/>
                    <a:pt x="2471" y="1896"/>
                    <a:pt x="2528" y="2090"/>
                  </a:cubicBezTo>
                  <a:cubicBezTo>
                    <a:pt x="2578" y="2259"/>
                    <a:pt x="2548" y="2432"/>
                    <a:pt x="2501" y="2594"/>
                  </a:cubicBezTo>
                  <a:cubicBezTo>
                    <a:pt x="2485" y="2646"/>
                    <a:pt x="2452" y="2709"/>
                    <a:pt x="2449" y="2759"/>
                  </a:cubicBezTo>
                  <a:cubicBezTo>
                    <a:pt x="2557" y="2759"/>
                    <a:pt x="2781" y="2726"/>
                    <a:pt x="3008" y="1811"/>
                  </a:cubicBezTo>
                  <a:cubicBezTo>
                    <a:pt x="3115" y="1378"/>
                    <a:pt x="3086" y="911"/>
                    <a:pt x="2853" y="553"/>
                  </a:cubicBezTo>
                  <a:cubicBezTo>
                    <a:pt x="2613" y="180"/>
                    <a:pt x="2188" y="0"/>
                    <a:pt x="1764" y="0"/>
                  </a:cubicBez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4719150" y="2529263"/>
              <a:ext cx="196075" cy="74975"/>
            </a:xfrm>
            <a:custGeom>
              <a:avLst/>
              <a:gdLst/>
              <a:ahLst/>
              <a:cxnLst/>
              <a:rect l="l" t="t" r="r" b="b"/>
              <a:pathLst>
                <a:path w="7843" h="2999" extrusionOk="0">
                  <a:moveTo>
                    <a:pt x="7843" y="1706"/>
                  </a:moveTo>
                  <a:lnTo>
                    <a:pt x="3510" y="0"/>
                  </a:lnTo>
                  <a:lnTo>
                    <a:pt x="1" y="881"/>
                  </a:lnTo>
                  <a:lnTo>
                    <a:pt x="4480" y="2999"/>
                  </a:lnTo>
                  <a:close/>
                </a:path>
              </a:pathLst>
            </a:custGeom>
            <a:solidFill>
              <a:srgbClr val="C8D0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4703050" y="2474163"/>
              <a:ext cx="212175" cy="135375"/>
            </a:xfrm>
            <a:custGeom>
              <a:avLst/>
              <a:gdLst/>
              <a:ahLst/>
              <a:cxnLst/>
              <a:rect l="l" t="t" r="r" b="b"/>
              <a:pathLst>
                <a:path w="8487" h="5415" extrusionOk="0">
                  <a:moveTo>
                    <a:pt x="1" y="1"/>
                  </a:moveTo>
                  <a:lnTo>
                    <a:pt x="696" y="3287"/>
                  </a:lnTo>
                  <a:lnTo>
                    <a:pt x="5197" y="5415"/>
                  </a:lnTo>
                  <a:lnTo>
                    <a:pt x="8465" y="4171"/>
                  </a:lnTo>
                  <a:lnTo>
                    <a:pt x="8487" y="3910"/>
                  </a:lnTo>
                  <a:lnTo>
                    <a:pt x="5124" y="5203"/>
                  </a:lnTo>
                  <a:lnTo>
                    <a:pt x="4143" y="1960"/>
                  </a:lnTo>
                  <a:close/>
                </a:path>
              </a:pathLst>
            </a:custGeom>
            <a:solidFill>
              <a:srgbClr val="E1E5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4806600" y="2519438"/>
              <a:ext cx="30275" cy="84800"/>
            </a:xfrm>
            <a:custGeom>
              <a:avLst/>
              <a:gdLst/>
              <a:ahLst/>
              <a:cxnLst/>
              <a:rect l="l" t="t" r="r" b="b"/>
              <a:pathLst>
                <a:path w="1211" h="3392" extrusionOk="0">
                  <a:moveTo>
                    <a:pt x="1211" y="3304"/>
                  </a:moveTo>
                  <a:lnTo>
                    <a:pt x="198" y="1"/>
                  </a:lnTo>
                  <a:lnTo>
                    <a:pt x="1" y="149"/>
                  </a:lnTo>
                  <a:lnTo>
                    <a:pt x="982" y="3392"/>
                  </a:lnTo>
                  <a:close/>
                </a:path>
              </a:pathLst>
            </a:custGeom>
            <a:solidFill>
              <a:srgbClr val="8A9D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4703050" y="2470238"/>
              <a:ext cx="108500" cy="52950"/>
            </a:xfrm>
            <a:custGeom>
              <a:avLst/>
              <a:gdLst/>
              <a:ahLst/>
              <a:cxnLst/>
              <a:rect l="l" t="t" r="r" b="b"/>
              <a:pathLst>
                <a:path w="4340" h="2118" extrusionOk="0">
                  <a:moveTo>
                    <a:pt x="4340" y="1969"/>
                  </a:moveTo>
                  <a:lnTo>
                    <a:pt x="4143" y="2117"/>
                  </a:lnTo>
                  <a:lnTo>
                    <a:pt x="1" y="158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C8D0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4748675" y="2533538"/>
              <a:ext cx="24375" cy="19525"/>
            </a:xfrm>
            <a:custGeom>
              <a:avLst/>
              <a:gdLst/>
              <a:ahLst/>
              <a:cxnLst/>
              <a:rect l="l" t="t" r="r" b="b"/>
              <a:pathLst>
                <a:path w="975" h="781" extrusionOk="0">
                  <a:moveTo>
                    <a:pt x="385" y="0"/>
                  </a:moveTo>
                  <a:cubicBezTo>
                    <a:pt x="271" y="0"/>
                    <a:pt x="170" y="44"/>
                    <a:pt x="110" y="129"/>
                  </a:cubicBezTo>
                  <a:cubicBezTo>
                    <a:pt x="0" y="289"/>
                    <a:pt x="78" y="536"/>
                    <a:pt x="286" y="680"/>
                  </a:cubicBezTo>
                  <a:cubicBezTo>
                    <a:pt x="383" y="748"/>
                    <a:pt x="491" y="781"/>
                    <a:pt x="589" y="781"/>
                  </a:cubicBezTo>
                  <a:cubicBezTo>
                    <a:pt x="703" y="781"/>
                    <a:pt x="804" y="737"/>
                    <a:pt x="864" y="652"/>
                  </a:cubicBezTo>
                  <a:cubicBezTo>
                    <a:pt x="975" y="492"/>
                    <a:pt x="896" y="245"/>
                    <a:pt x="689" y="100"/>
                  </a:cubicBezTo>
                  <a:cubicBezTo>
                    <a:pt x="592" y="33"/>
                    <a:pt x="484" y="0"/>
                    <a:pt x="385" y="0"/>
                  </a:cubicBezTo>
                  <a:close/>
                </a:path>
              </a:pathLst>
            </a:custGeom>
            <a:solidFill>
              <a:srgbClr val="BDC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4825650" y="2407638"/>
              <a:ext cx="120600" cy="153500"/>
            </a:xfrm>
            <a:custGeom>
              <a:avLst/>
              <a:gdLst/>
              <a:ahLst/>
              <a:cxnLst/>
              <a:rect l="l" t="t" r="r" b="b"/>
              <a:pathLst>
                <a:path w="4824" h="6140" extrusionOk="0">
                  <a:moveTo>
                    <a:pt x="4060" y="1"/>
                  </a:moveTo>
                  <a:cubicBezTo>
                    <a:pt x="3839" y="1"/>
                    <a:pt x="3619" y="98"/>
                    <a:pt x="3491" y="308"/>
                  </a:cubicBezTo>
                  <a:cubicBezTo>
                    <a:pt x="3421" y="422"/>
                    <a:pt x="3398" y="558"/>
                    <a:pt x="3404" y="690"/>
                  </a:cubicBezTo>
                  <a:lnTo>
                    <a:pt x="3452" y="2411"/>
                  </a:lnTo>
                  <a:lnTo>
                    <a:pt x="3450" y="2411"/>
                  </a:lnTo>
                  <a:lnTo>
                    <a:pt x="3483" y="3514"/>
                  </a:lnTo>
                  <a:lnTo>
                    <a:pt x="0" y="5733"/>
                  </a:lnTo>
                  <a:lnTo>
                    <a:pt x="225" y="6140"/>
                  </a:lnTo>
                  <a:cubicBezTo>
                    <a:pt x="227" y="6137"/>
                    <a:pt x="230" y="6135"/>
                    <a:pt x="232" y="6132"/>
                  </a:cubicBezTo>
                  <a:lnTo>
                    <a:pt x="3529" y="4847"/>
                  </a:lnTo>
                  <a:cubicBezTo>
                    <a:pt x="3566" y="4832"/>
                    <a:pt x="3600" y="4818"/>
                    <a:pt x="3633" y="4801"/>
                  </a:cubicBezTo>
                  <a:cubicBezTo>
                    <a:pt x="4113" y="4577"/>
                    <a:pt x="4416" y="4097"/>
                    <a:pt x="4468" y="3571"/>
                  </a:cubicBezTo>
                  <a:lnTo>
                    <a:pt x="4578" y="2494"/>
                  </a:lnTo>
                  <a:lnTo>
                    <a:pt x="4749" y="801"/>
                  </a:lnTo>
                  <a:cubicBezTo>
                    <a:pt x="4751" y="795"/>
                    <a:pt x="4752" y="789"/>
                    <a:pt x="4752" y="783"/>
                  </a:cubicBezTo>
                  <a:cubicBezTo>
                    <a:pt x="4823" y="288"/>
                    <a:pt x="4440" y="1"/>
                    <a:pt x="4060" y="1"/>
                  </a:cubicBezTo>
                  <a:close/>
                </a:path>
              </a:pathLst>
            </a:custGeom>
            <a:solidFill>
              <a:srgbClr val="223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4820950" y="2550188"/>
              <a:ext cx="10325" cy="16075"/>
            </a:xfrm>
            <a:custGeom>
              <a:avLst/>
              <a:gdLst/>
              <a:ahLst/>
              <a:cxnLst/>
              <a:rect l="l" t="t" r="r" b="b"/>
              <a:pathLst>
                <a:path w="413" h="643" extrusionOk="0">
                  <a:moveTo>
                    <a:pt x="0" y="0"/>
                  </a:moveTo>
                  <a:lnTo>
                    <a:pt x="198" y="642"/>
                  </a:lnTo>
                  <a:cubicBezTo>
                    <a:pt x="274" y="579"/>
                    <a:pt x="346" y="511"/>
                    <a:pt x="413" y="438"/>
                  </a:cubicBezTo>
                  <a:lnTo>
                    <a:pt x="188" y="31"/>
                  </a:lnTo>
                  <a:lnTo>
                    <a:pt x="183" y="36"/>
                  </a:lnTo>
                  <a:cubicBezTo>
                    <a:pt x="183" y="36"/>
                    <a:pt x="93" y="13"/>
                    <a:pt x="0" y="0"/>
                  </a:cubicBezTo>
                  <a:close/>
                </a:path>
              </a:pathLst>
            </a:custGeom>
            <a:solidFill>
              <a:srgbClr val="7A2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4715975" y="2917938"/>
              <a:ext cx="106975" cy="129775"/>
            </a:xfrm>
            <a:custGeom>
              <a:avLst/>
              <a:gdLst/>
              <a:ahLst/>
              <a:cxnLst/>
              <a:rect l="l" t="t" r="r" b="b"/>
              <a:pathLst>
                <a:path w="4279" h="5191" extrusionOk="0">
                  <a:moveTo>
                    <a:pt x="3056" y="0"/>
                  </a:moveTo>
                  <a:cubicBezTo>
                    <a:pt x="3054" y="0"/>
                    <a:pt x="3053" y="0"/>
                    <a:pt x="3051" y="0"/>
                  </a:cubicBezTo>
                  <a:lnTo>
                    <a:pt x="1290" y="155"/>
                  </a:lnTo>
                  <a:cubicBezTo>
                    <a:pt x="1309" y="320"/>
                    <a:pt x="1171" y="601"/>
                    <a:pt x="1095" y="744"/>
                  </a:cubicBezTo>
                  <a:cubicBezTo>
                    <a:pt x="1001" y="915"/>
                    <a:pt x="887" y="1073"/>
                    <a:pt x="756" y="1217"/>
                  </a:cubicBezTo>
                  <a:cubicBezTo>
                    <a:pt x="493" y="1510"/>
                    <a:pt x="182" y="1744"/>
                    <a:pt x="55" y="2168"/>
                  </a:cubicBezTo>
                  <a:cubicBezTo>
                    <a:pt x="0" y="2350"/>
                    <a:pt x="21" y="2527"/>
                    <a:pt x="117" y="2677"/>
                  </a:cubicBezTo>
                  <a:cubicBezTo>
                    <a:pt x="273" y="2925"/>
                    <a:pt x="348" y="3187"/>
                    <a:pt x="347" y="3502"/>
                  </a:cubicBezTo>
                  <a:cubicBezTo>
                    <a:pt x="347" y="3718"/>
                    <a:pt x="286" y="3870"/>
                    <a:pt x="205" y="4054"/>
                  </a:cubicBezTo>
                  <a:cubicBezTo>
                    <a:pt x="120" y="4240"/>
                    <a:pt x="144" y="4410"/>
                    <a:pt x="228" y="4587"/>
                  </a:cubicBezTo>
                  <a:cubicBezTo>
                    <a:pt x="302" y="4744"/>
                    <a:pt x="408" y="4806"/>
                    <a:pt x="539" y="4806"/>
                  </a:cubicBezTo>
                  <a:cubicBezTo>
                    <a:pt x="573" y="4806"/>
                    <a:pt x="609" y="4802"/>
                    <a:pt x="646" y="4794"/>
                  </a:cubicBezTo>
                  <a:cubicBezTo>
                    <a:pt x="874" y="4746"/>
                    <a:pt x="1080" y="4677"/>
                    <a:pt x="1313" y="4677"/>
                  </a:cubicBezTo>
                  <a:cubicBezTo>
                    <a:pt x="1324" y="4677"/>
                    <a:pt x="1336" y="4677"/>
                    <a:pt x="1348" y="4677"/>
                  </a:cubicBezTo>
                  <a:cubicBezTo>
                    <a:pt x="1657" y="4686"/>
                    <a:pt x="1971" y="4842"/>
                    <a:pt x="2254" y="4975"/>
                  </a:cubicBezTo>
                  <a:cubicBezTo>
                    <a:pt x="2523" y="5100"/>
                    <a:pt x="2786" y="5172"/>
                    <a:pt x="3072" y="5172"/>
                  </a:cubicBezTo>
                  <a:cubicBezTo>
                    <a:pt x="3095" y="5172"/>
                    <a:pt x="3117" y="5171"/>
                    <a:pt x="3140" y="5170"/>
                  </a:cubicBezTo>
                  <a:cubicBezTo>
                    <a:pt x="3395" y="5161"/>
                    <a:pt x="3834" y="5190"/>
                    <a:pt x="3943" y="4832"/>
                  </a:cubicBezTo>
                  <a:cubicBezTo>
                    <a:pt x="4002" y="4639"/>
                    <a:pt x="4036" y="4373"/>
                    <a:pt x="4015" y="4167"/>
                  </a:cubicBezTo>
                  <a:cubicBezTo>
                    <a:pt x="3989" y="3898"/>
                    <a:pt x="3836" y="3679"/>
                    <a:pt x="3844" y="3398"/>
                  </a:cubicBezTo>
                  <a:cubicBezTo>
                    <a:pt x="3852" y="3101"/>
                    <a:pt x="4018" y="2802"/>
                    <a:pt x="4119" y="2538"/>
                  </a:cubicBezTo>
                  <a:cubicBezTo>
                    <a:pt x="4219" y="2273"/>
                    <a:pt x="4278" y="2005"/>
                    <a:pt x="4249" y="1710"/>
                  </a:cubicBezTo>
                  <a:cubicBezTo>
                    <a:pt x="4223" y="1448"/>
                    <a:pt x="4103" y="1168"/>
                    <a:pt x="3994" y="943"/>
                  </a:cubicBezTo>
                  <a:cubicBezTo>
                    <a:pt x="3887" y="721"/>
                    <a:pt x="3759" y="516"/>
                    <a:pt x="3631" y="313"/>
                  </a:cubicBezTo>
                  <a:cubicBezTo>
                    <a:pt x="3525" y="148"/>
                    <a:pt x="3363" y="87"/>
                    <a:pt x="3202" y="33"/>
                  </a:cubicBezTo>
                  <a:cubicBezTo>
                    <a:pt x="3154" y="17"/>
                    <a:pt x="3106" y="0"/>
                    <a:pt x="3056" y="0"/>
                  </a:cubicBezTo>
                  <a:close/>
                </a:path>
              </a:pathLst>
            </a:custGeom>
            <a:solidFill>
              <a:srgbClr val="FF9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4723325" y="3001613"/>
              <a:ext cx="48000" cy="96550"/>
            </a:xfrm>
            <a:custGeom>
              <a:avLst/>
              <a:gdLst/>
              <a:ahLst/>
              <a:cxnLst/>
              <a:rect l="l" t="t" r="r" b="b"/>
              <a:pathLst>
                <a:path w="1920" h="3862" extrusionOk="0">
                  <a:moveTo>
                    <a:pt x="1241" y="0"/>
                  </a:moveTo>
                  <a:cubicBezTo>
                    <a:pt x="1218" y="0"/>
                    <a:pt x="1195" y="1"/>
                    <a:pt x="1173" y="4"/>
                  </a:cubicBezTo>
                  <a:cubicBezTo>
                    <a:pt x="921" y="31"/>
                    <a:pt x="721" y="210"/>
                    <a:pt x="631" y="436"/>
                  </a:cubicBezTo>
                  <a:cubicBezTo>
                    <a:pt x="322" y="1230"/>
                    <a:pt x="33" y="3352"/>
                    <a:pt x="33" y="3352"/>
                  </a:cubicBezTo>
                  <a:lnTo>
                    <a:pt x="1" y="3379"/>
                  </a:lnTo>
                  <a:cubicBezTo>
                    <a:pt x="221" y="3523"/>
                    <a:pt x="487" y="3695"/>
                    <a:pt x="737" y="3861"/>
                  </a:cubicBezTo>
                  <a:cubicBezTo>
                    <a:pt x="858" y="3710"/>
                    <a:pt x="951" y="3536"/>
                    <a:pt x="1012" y="3352"/>
                  </a:cubicBezTo>
                  <a:lnTo>
                    <a:pt x="1813" y="870"/>
                  </a:lnTo>
                  <a:cubicBezTo>
                    <a:pt x="1920" y="585"/>
                    <a:pt x="1825" y="252"/>
                    <a:pt x="1559" y="91"/>
                  </a:cubicBezTo>
                  <a:cubicBezTo>
                    <a:pt x="1463" y="31"/>
                    <a:pt x="1353" y="0"/>
                    <a:pt x="1241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4692100" y="3150313"/>
              <a:ext cx="131025" cy="328925"/>
            </a:xfrm>
            <a:custGeom>
              <a:avLst/>
              <a:gdLst/>
              <a:ahLst/>
              <a:cxnLst/>
              <a:rect l="l" t="t" r="r" b="b"/>
              <a:pathLst>
                <a:path w="5241" h="13157" extrusionOk="0">
                  <a:moveTo>
                    <a:pt x="1290" y="0"/>
                  </a:moveTo>
                  <a:cubicBezTo>
                    <a:pt x="0" y="1438"/>
                    <a:pt x="1199" y="8143"/>
                    <a:pt x="1722" y="13034"/>
                  </a:cubicBezTo>
                  <a:lnTo>
                    <a:pt x="2543" y="13034"/>
                  </a:lnTo>
                  <a:cubicBezTo>
                    <a:pt x="2543" y="10184"/>
                    <a:pt x="2589" y="6393"/>
                    <a:pt x="2589" y="3862"/>
                  </a:cubicBezTo>
                  <a:cubicBezTo>
                    <a:pt x="2637" y="5960"/>
                    <a:pt x="3580" y="9500"/>
                    <a:pt x="4093" y="13157"/>
                  </a:cubicBezTo>
                  <a:lnTo>
                    <a:pt x="4914" y="13157"/>
                  </a:lnTo>
                  <a:cubicBezTo>
                    <a:pt x="5017" y="7568"/>
                    <a:pt x="5241" y="1397"/>
                    <a:pt x="4469" y="0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4713325" y="3001588"/>
              <a:ext cx="107400" cy="176000"/>
            </a:xfrm>
            <a:custGeom>
              <a:avLst/>
              <a:gdLst/>
              <a:ahLst/>
              <a:cxnLst/>
              <a:rect l="l" t="t" r="r" b="b"/>
              <a:pathLst>
                <a:path w="4296" h="7040" extrusionOk="0">
                  <a:moveTo>
                    <a:pt x="1804" y="1"/>
                  </a:moveTo>
                  <a:cubicBezTo>
                    <a:pt x="1482" y="1"/>
                    <a:pt x="1185" y="189"/>
                    <a:pt x="1051" y="489"/>
                  </a:cubicBezTo>
                  <a:lnTo>
                    <a:pt x="294" y="2185"/>
                  </a:lnTo>
                  <a:cubicBezTo>
                    <a:pt x="185" y="2430"/>
                    <a:pt x="220" y="2715"/>
                    <a:pt x="385" y="2927"/>
                  </a:cubicBezTo>
                  <a:lnTo>
                    <a:pt x="618" y="3224"/>
                  </a:lnTo>
                  <a:cubicBezTo>
                    <a:pt x="797" y="3454"/>
                    <a:pt x="859" y="3758"/>
                    <a:pt x="782" y="4040"/>
                  </a:cubicBezTo>
                  <a:lnTo>
                    <a:pt x="1" y="6941"/>
                  </a:lnTo>
                  <a:lnTo>
                    <a:pt x="3931" y="7039"/>
                  </a:lnTo>
                  <a:lnTo>
                    <a:pt x="3638" y="5416"/>
                  </a:lnTo>
                  <a:cubicBezTo>
                    <a:pt x="3403" y="4126"/>
                    <a:pt x="3557" y="2796"/>
                    <a:pt x="4078" y="1592"/>
                  </a:cubicBezTo>
                  <a:cubicBezTo>
                    <a:pt x="4155" y="1411"/>
                    <a:pt x="4295" y="1006"/>
                    <a:pt x="3890" y="677"/>
                  </a:cubicBezTo>
                  <a:cubicBezTo>
                    <a:pt x="3504" y="365"/>
                    <a:pt x="2575" y="126"/>
                    <a:pt x="2575" y="126"/>
                  </a:cubicBezTo>
                  <a:lnTo>
                    <a:pt x="1949" y="14"/>
                  </a:lnTo>
                  <a:cubicBezTo>
                    <a:pt x="1900" y="5"/>
                    <a:pt x="1852" y="1"/>
                    <a:pt x="1804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4762500" y="2981913"/>
              <a:ext cx="24375" cy="40800"/>
            </a:xfrm>
            <a:custGeom>
              <a:avLst/>
              <a:gdLst/>
              <a:ahLst/>
              <a:cxnLst/>
              <a:rect l="l" t="t" r="r" b="b"/>
              <a:pathLst>
                <a:path w="975" h="1632" extrusionOk="0">
                  <a:moveTo>
                    <a:pt x="271" y="0"/>
                  </a:moveTo>
                  <a:cubicBezTo>
                    <a:pt x="243" y="0"/>
                    <a:pt x="219" y="20"/>
                    <a:pt x="215" y="48"/>
                  </a:cubicBezTo>
                  <a:lnTo>
                    <a:pt x="3" y="1254"/>
                  </a:lnTo>
                  <a:cubicBezTo>
                    <a:pt x="2" y="1258"/>
                    <a:pt x="2" y="1263"/>
                    <a:pt x="2" y="1268"/>
                  </a:cubicBezTo>
                  <a:cubicBezTo>
                    <a:pt x="0" y="1486"/>
                    <a:pt x="183" y="1632"/>
                    <a:pt x="374" y="1632"/>
                  </a:cubicBezTo>
                  <a:cubicBezTo>
                    <a:pt x="457" y="1632"/>
                    <a:pt x="542" y="1604"/>
                    <a:pt x="614" y="1544"/>
                  </a:cubicBezTo>
                  <a:cubicBezTo>
                    <a:pt x="693" y="1477"/>
                    <a:pt x="751" y="1420"/>
                    <a:pt x="756" y="1386"/>
                  </a:cubicBezTo>
                  <a:lnTo>
                    <a:pt x="968" y="180"/>
                  </a:lnTo>
                  <a:cubicBezTo>
                    <a:pt x="974" y="150"/>
                    <a:pt x="955" y="121"/>
                    <a:pt x="925" y="114"/>
                  </a:cubicBezTo>
                  <a:lnTo>
                    <a:pt x="278" y="0"/>
                  </a:lnTo>
                  <a:cubicBezTo>
                    <a:pt x="276" y="0"/>
                    <a:pt x="274" y="0"/>
                    <a:pt x="271" y="0"/>
                  </a:cubicBezTo>
                  <a:close/>
                </a:path>
              </a:pathLst>
            </a:custGeom>
            <a:solidFill>
              <a:srgbClr val="FF91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4738425" y="2915563"/>
              <a:ext cx="73650" cy="84100"/>
            </a:xfrm>
            <a:custGeom>
              <a:avLst/>
              <a:gdLst/>
              <a:ahLst/>
              <a:cxnLst/>
              <a:rect l="l" t="t" r="r" b="b"/>
              <a:pathLst>
                <a:path w="2946" h="3364" extrusionOk="0">
                  <a:moveTo>
                    <a:pt x="1285" y="1"/>
                  </a:moveTo>
                  <a:cubicBezTo>
                    <a:pt x="898" y="1"/>
                    <a:pt x="549" y="195"/>
                    <a:pt x="312" y="830"/>
                  </a:cubicBezTo>
                  <a:cubicBezTo>
                    <a:pt x="217" y="1085"/>
                    <a:pt x="139" y="1413"/>
                    <a:pt x="86" y="1828"/>
                  </a:cubicBezTo>
                  <a:cubicBezTo>
                    <a:pt x="0" y="2476"/>
                    <a:pt x="392" y="3192"/>
                    <a:pt x="1007" y="3346"/>
                  </a:cubicBezTo>
                  <a:cubicBezTo>
                    <a:pt x="1056" y="3358"/>
                    <a:pt x="1105" y="3363"/>
                    <a:pt x="1156" y="3363"/>
                  </a:cubicBezTo>
                  <a:cubicBezTo>
                    <a:pt x="1507" y="3363"/>
                    <a:pt x="1899" y="3087"/>
                    <a:pt x="2175" y="2736"/>
                  </a:cubicBezTo>
                  <a:cubicBezTo>
                    <a:pt x="2238" y="2656"/>
                    <a:pt x="2295" y="2571"/>
                    <a:pt x="2346" y="2484"/>
                  </a:cubicBezTo>
                  <a:cubicBezTo>
                    <a:pt x="2558" y="2440"/>
                    <a:pt x="2787" y="2363"/>
                    <a:pt x="2875" y="2072"/>
                  </a:cubicBezTo>
                  <a:cubicBezTo>
                    <a:pt x="2946" y="1843"/>
                    <a:pt x="2904" y="1531"/>
                    <a:pt x="2712" y="1501"/>
                  </a:cubicBezTo>
                  <a:cubicBezTo>
                    <a:pt x="2701" y="1499"/>
                    <a:pt x="2690" y="1498"/>
                    <a:pt x="2678" y="1498"/>
                  </a:cubicBezTo>
                  <a:cubicBezTo>
                    <a:pt x="2629" y="1498"/>
                    <a:pt x="2574" y="1515"/>
                    <a:pt x="2520" y="1542"/>
                  </a:cubicBezTo>
                  <a:cubicBezTo>
                    <a:pt x="2422" y="870"/>
                    <a:pt x="1982" y="95"/>
                    <a:pt x="1501" y="19"/>
                  </a:cubicBezTo>
                  <a:cubicBezTo>
                    <a:pt x="1428" y="7"/>
                    <a:pt x="1356" y="1"/>
                    <a:pt x="1285" y="1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4750400" y="2967913"/>
              <a:ext cx="7000" cy="7200"/>
            </a:xfrm>
            <a:custGeom>
              <a:avLst/>
              <a:gdLst/>
              <a:ahLst/>
              <a:cxnLst/>
              <a:rect l="l" t="t" r="r" b="b"/>
              <a:pathLst>
                <a:path w="280" h="288" extrusionOk="0">
                  <a:moveTo>
                    <a:pt x="236" y="0"/>
                  </a:moveTo>
                  <a:cubicBezTo>
                    <a:pt x="231" y="0"/>
                    <a:pt x="225" y="2"/>
                    <a:pt x="220" y="6"/>
                  </a:cubicBezTo>
                  <a:cubicBezTo>
                    <a:pt x="153" y="43"/>
                    <a:pt x="1" y="137"/>
                    <a:pt x="19" y="217"/>
                  </a:cubicBezTo>
                  <a:cubicBezTo>
                    <a:pt x="33" y="274"/>
                    <a:pt x="117" y="284"/>
                    <a:pt x="179" y="288"/>
                  </a:cubicBezTo>
                  <a:lnTo>
                    <a:pt x="186" y="288"/>
                  </a:lnTo>
                  <a:lnTo>
                    <a:pt x="186" y="287"/>
                  </a:lnTo>
                  <a:cubicBezTo>
                    <a:pt x="220" y="279"/>
                    <a:pt x="216" y="231"/>
                    <a:pt x="183" y="230"/>
                  </a:cubicBezTo>
                  <a:cubicBezTo>
                    <a:pt x="85" y="225"/>
                    <a:pt x="76" y="204"/>
                    <a:pt x="76" y="204"/>
                  </a:cubicBezTo>
                  <a:cubicBezTo>
                    <a:pt x="70" y="180"/>
                    <a:pt x="154" y="108"/>
                    <a:pt x="248" y="56"/>
                  </a:cubicBezTo>
                  <a:cubicBezTo>
                    <a:pt x="279" y="42"/>
                    <a:pt x="263" y="0"/>
                    <a:pt x="236" y="0"/>
                  </a:cubicBezTo>
                  <a:close/>
                </a:path>
              </a:pathLst>
            </a:custGeom>
            <a:solidFill>
              <a:srgbClr val="272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4756075" y="2973963"/>
              <a:ext cx="15975" cy="10075"/>
            </a:xfrm>
            <a:custGeom>
              <a:avLst/>
              <a:gdLst/>
              <a:ahLst/>
              <a:cxnLst/>
              <a:rect l="l" t="t" r="r" b="b"/>
              <a:pathLst>
                <a:path w="639" h="403" extrusionOk="0">
                  <a:moveTo>
                    <a:pt x="598" y="0"/>
                  </a:moveTo>
                  <a:cubicBezTo>
                    <a:pt x="586" y="0"/>
                    <a:pt x="573" y="7"/>
                    <a:pt x="568" y="24"/>
                  </a:cubicBezTo>
                  <a:cubicBezTo>
                    <a:pt x="481" y="297"/>
                    <a:pt x="253" y="338"/>
                    <a:pt x="127" y="338"/>
                  </a:cubicBezTo>
                  <a:cubicBezTo>
                    <a:pt x="79" y="338"/>
                    <a:pt x="46" y="332"/>
                    <a:pt x="41" y="331"/>
                  </a:cubicBezTo>
                  <a:cubicBezTo>
                    <a:pt x="39" y="330"/>
                    <a:pt x="37" y="330"/>
                    <a:pt x="35" y="330"/>
                  </a:cubicBezTo>
                  <a:cubicBezTo>
                    <a:pt x="20" y="330"/>
                    <a:pt x="5" y="342"/>
                    <a:pt x="3" y="358"/>
                  </a:cubicBezTo>
                  <a:cubicBezTo>
                    <a:pt x="0" y="375"/>
                    <a:pt x="11" y="393"/>
                    <a:pt x="30" y="396"/>
                  </a:cubicBezTo>
                  <a:cubicBezTo>
                    <a:pt x="47" y="399"/>
                    <a:pt x="66" y="400"/>
                    <a:pt x="83" y="401"/>
                  </a:cubicBezTo>
                  <a:cubicBezTo>
                    <a:pt x="94" y="402"/>
                    <a:pt x="107" y="403"/>
                    <a:pt x="121" y="403"/>
                  </a:cubicBezTo>
                  <a:cubicBezTo>
                    <a:pt x="264" y="403"/>
                    <a:pt x="533" y="357"/>
                    <a:pt x="631" y="43"/>
                  </a:cubicBezTo>
                  <a:cubicBezTo>
                    <a:pt x="639" y="18"/>
                    <a:pt x="619" y="0"/>
                    <a:pt x="598" y="0"/>
                  </a:cubicBezTo>
                  <a:close/>
                </a:path>
              </a:pathLst>
            </a:custGeom>
            <a:solidFill>
              <a:srgbClr val="272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768300" y="2961413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106" y="0"/>
                  </a:moveTo>
                  <a:cubicBezTo>
                    <a:pt x="56" y="0"/>
                    <a:pt x="13" y="41"/>
                    <a:pt x="7" y="97"/>
                  </a:cubicBezTo>
                  <a:cubicBezTo>
                    <a:pt x="0" y="155"/>
                    <a:pt x="39" y="207"/>
                    <a:pt x="92" y="212"/>
                  </a:cubicBezTo>
                  <a:cubicBezTo>
                    <a:pt x="95" y="213"/>
                    <a:pt x="98" y="213"/>
                    <a:pt x="101" y="213"/>
                  </a:cubicBezTo>
                  <a:cubicBezTo>
                    <a:pt x="150" y="213"/>
                    <a:pt x="194" y="172"/>
                    <a:pt x="200" y="116"/>
                  </a:cubicBezTo>
                  <a:cubicBezTo>
                    <a:pt x="206" y="57"/>
                    <a:pt x="168" y="5"/>
                    <a:pt x="114" y="0"/>
                  </a:cubicBezTo>
                  <a:cubicBezTo>
                    <a:pt x="112" y="0"/>
                    <a:pt x="109" y="0"/>
                    <a:pt x="106" y="0"/>
                  </a:cubicBezTo>
                  <a:close/>
                </a:path>
              </a:pathLst>
            </a:custGeom>
            <a:solidFill>
              <a:srgbClr val="272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4746675" y="2960263"/>
              <a:ext cx="5150" cy="5350"/>
            </a:xfrm>
            <a:custGeom>
              <a:avLst/>
              <a:gdLst/>
              <a:ahLst/>
              <a:cxnLst/>
              <a:rect l="l" t="t" r="r" b="b"/>
              <a:pathLst>
                <a:path w="206" h="214" extrusionOk="0">
                  <a:moveTo>
                    <a:pt x="105" y="0"/>
                  </a:moveTo>
                  <a:cubicBezTo>
                    <a:pt x="55" y="0"/>
                    <a:pt x="12" y="41"/>
                    <a:pt x="6" y="97"/>
                  </a:cubicBezTo>
                  <a:cubicBezTo>
                    <a:pt x="1" y="155"/>
                    <a:pt x="39" y="207"/>
                    <a:pt x="93" y="212"/>
                  </a:cubicBezTo>
                  <a:cubicBezTo>
                    <a:pt x="96" y="213"/>
                    <a:pt x="99" y="213"/>
                    <a:pt x="103" y="213"/>
                  </a:cubicBezTo>
                  <a:cubicBezTo>
                    <a:pt x="152" y="213"/>
                    <a:pt x="193" y="172"/>
                    <a:pt x="199" y="117"/>
                  </a:cubicBezTo>
                  <a:cubicBezTo>
                    <a:pt x="205" y="58"/>
                    <a:pt x="167" y="6"/>
                    <a:pt x="114" y="1"/>
                  </a:cubicBezTo>
                  <a:cubicBezTo>
                    <a:pt x="111" y="0"/>
                    <a:pt x="108" y="0"/>
                    <a:pt x="105" y="0"/>
                  </a:cubicBezTo>
                  <a:close/>
                </a:path>
              </a:pathLst>
            </a:custGeom>
            <a:solidFill>
              <a:srgbClr val="272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4769225" y="2950463"/>
              <a:ext cx="9850" cy="5825"/>
            </a:xfrm>
            <a:custGeom>
              <a:avLst/>
              <a:gdLst/>
              <a:ahLst/>
              <a:cxnLst/>
              <a:rect l="l" t="t" r="r" b="b"/>
              <a:pathLst>
                <a:path w="394" h="233" extrusionOk="0">
                  <a:moveTo>
                    <a:pt x="128" y="0"/>
                  </a:moveTo>
                  <a:cubicBezTo>
                    <a:pt x="95" y="0"/>
                    <a:pt x="65" y="6"/>
                    <a:pt x="42" y="14"/>
                  </a:cubicBezTo>
                  <a:cubicBezTo>
                    <a:pt x="1" y="25"/>
                    <a:pt x="14" y="80"/>
                    <a:pt x="49" y="80"/>
                  </a:cubicBezTo>
                  <a:cubicBezTo>
                    <a:pt x="53" y="80"/>
                    <a:pt x="58" y="79"/>
                    <a:pt x="63" y="77"/>
                  </a:cubicBezTo>
                  <a:cubicBezTo>
                    <a:pt x="65" y="75"/>
                    <a:pt x="93" y="66"/>
                    <a:pt x="130" y="66"/>
                  </a:cubicBezTo>
                  <a:cubicBezTo>
                    <a:pt x="191" y="66"/>
                    <a:pt x="278" y="90"/>
                    <a:pt x="325" y="212"/>
                  </a:cubicBezTo>
                  <a:cubicBezTo>
                    <a:pt x="330" y="223"/>
                    <a:pt x="341" y="232"/>
                    <a:pt x="355" y="233"/>
                  </a:cubicBezTo>
                  <a:cubicBezTo>
                    <a:pt x="359" y="233"/>
                    <a:pt x="364" y="232"/>
                    <a:pt x="369" y="230"/>
                  </a:cubicBezTo>
                  <a:cubicBezTo>
                    <a:pt x="386" y="223"/>
                    <a:pt x="393" y="204"/>
                    <a:pt x="387" y="187"/>
                  </a:cubicBezTo>
                  <a:cubicBezTo>
                    <a:pt x="329" y="40"/>
                    <a:pt x="217" y="0"/>
                    <a:pt x="128" y="0"/>
                  </a:cubicBezTo>
                  <a:close/>
                </a:path>
              </a:pathLst>
            </a:custGeom>
            <a:solidFill>
              <a:srgbClr val="272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4745500" y="2946988"/>
              <a:ext cx="10475" cy="4325"/>
            </a:xfrm>
            <a:custGeom>
              <a:avLst/>
              <a:gdLst/>
              <a:ahLst/>
              <a:cxnLst/>
              <a:rect l="l" t="t" r="r" b="b"/>
              <a:pathLst>
                <a:path w="419" h="173" extrusionOk="0">
                  <a:moveTo>
                    <a:pt x="240" y="1"/>
                  </a:moveTo>
                  <a:cubicBezTo>
                    <a:pt x="132" y="1"/>
                    <a:pt x="52" y="69"/>
                    <a:pt x="18" y="120"/>
                  </a:cubicBezTo>
                  <a:cubicBezTo>
                    <a:pt x="1" y="146"/>
                    <a:pt x="23" y="172"/>
                    <a:pt x="46" y="172"/>
                  </a:cubicBezTo>
                  <a:cubicBezTo>
                    <a:pt x="56" y="172"/>
                    <a:pt x="66" y="168"/>
                    <a:pt x="73" y="158"/>
                  </a:cubicBezTo>
                  <a:cubicBezTo>
                    <a:pt x="76" y="153"/>
                    <a:pt x="136" y="67"/>
                    <a:pt x="240" y="67"/>
                  </a:cubicBezTo>
                  <a:cubicBezTo>
                    <a:pt x="276" y="67"/>
                    <a:pt x="317" y="78"/>
                    <a:pt x="364" y="106"/>
                  </a:cubicBezTo>
                  <a:cubicBezTo>
                    <a:pt x="369" y="108"/>
                    <a:pt x="375" y="110"/>
                    <a:pt x="381" y="110"/>
                  </a:cubicBezTo>
                  <a:cubicBezTo>
                    <a:pt x="387" y="110"/>
                    <a:pt x="394" y="108"/>
                    <a:pt x="400" y="104"/>
                  </a:cubicBezTo>
                  <a:cubicBezTo>
                    <a:pt x="403" y="102"/>
                    <a:pt x="407" y="98"/>
                    <a:pt x="410" y="94"/>
                  </a:cubicBezTo>
                  <a:cubicBezTo>
                    <a:pt x="418" y="78"/>
                    <a:pt x="413" y="58"/>
                    <a:pt x="398" y="49"/>
                  </a:cubicBezTo>
                  <a:cubicBezTo>
                    <a:pt x="341" y="14"/>
                    <a:pt x="288" y="1"/>
                    <a:pt x="240" y="1"/>
                  </a:cubicBezTo>
                  <a:close/>
                </a:path>
              </a:pathLst>
            </a:custGeom>
            <a:solidFill>
              <a:srgbClr val="272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4750400" y="3479213"/>
              <a:ext cx="64650" cy="54525"/>
            </a:xfrm>
            <a:custGeom>
              <a:avLst/>
              <a:gdLst/>
              <a:ahLst/>
              <a:cxnLst/>
              <a:rect l="l" t="t" r="r" b="b"/>
              <a:pathLst>
                <a:path w="2586" h="2181" extrusionOk="0">
                  <a:moveTo>
                    <a:pt x="1762" y="1"/>
                  </a:moveTo>
                  <a:lnTo>
                    <a:pt x="1735" y="941"/>
                  </a:lnTo>
                  <a:cubicBezTo>
                    <a:pt x="1735" y="941"/>
                    <a:pt x="1" y="1751"/>
                    <a:pt x="714" y="2173"/>
                  </a:cubicBezTo>
                  <a:cubicBezTo>
                    <a:pt x="723" y="2178"/>
                    <a:pt x="735" y="2181"/>
                    <a:pt x="751" y="2181"/>
                  </a:cubicBezTo>
                  <a:cubicBezTo>
                    <a:pt x="1043" y="2181"/>
                    <a:pt x="2490" y="1356"/>
                    <a:pt x="2490" y="1356"/>
                  </a:cubicBezTo>
                  <a:cubicBezTo>
                    <a:pt x="2552" y="1287"/>
                    <a:pt x="2586" y="1196"/>
                    <a:pt x="2586" y="1103"/>
                  </a:cubicBezTo>
                  <a:lnTo>
                    <a:pt x="2582" y="1"/>
                  </a:ln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4694125" y="3476113"/>
              <a:ext cx="61700" cy="48725"/>
            </a:xfrm>
            <a:custGeom>
              <a:avLst/>
              <a:gdLst/>
              <a:ahLst/>
              <a:cxnLst/>
              <a:rect l="l" t="t" r="r" b="b"/>
              <a:pathLst>
                <a:path w="2468" h="1949" extrusionOk="0">
                  <a:moveTo>
                    <a:pt x="1643" y="1"/>
                  </a:moveTo>
                  <a:lnTo>
                    <a:pt x="1616" y="941"/>
                  </a:lnTo>
                  <a:cubicBezTo>
                    <a:pt x="1616" y="941"/>
                    <a:pt x="1" y="1526"/>
                    <a:pt x="714" y="1948"/>
                  </a:cubicBezTo>
                  <a:lnTo>
                    <a:pt x="2372" y="1356"/>
                  </a:lnTo>
                  <a:cubicBezTo>
                    <a:pt x="2432" y="1287"/>
                    <a:pt x="2467" y="1196"/>
                    <a:pt x="2467" y="1103"/>
                  </a:cubicBezTo>
                  <a:lnTo>
                    <a:pt x="2463" y="2"/>
                  </a:lnTo>
                  <a:lnTo>
                    <a:pt x="1643" y="1"/>
                  </a:ln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4635575" y="3086088"/>
              <a:ext cx="106175" cy="73025"/>
            </a:xfrm>
            <a:custGeom>
              <a:avLst/>
              <a:gdLst/>
              <a:ahLst/>
              <a:cxnLst/>
              <a:rect l="l" t="t" r="r" b="b"/>
              <a:pathLst>
                <a:path w="4247" h="2921" extrusionOk="0">
                  <a:moveTo>
                    <a:pt x="3510" y="0"/>
                  </a:moveTo>
                  <a:lnTo>
                    <a:pt x="1082" y="2043"/>
                  </a:lnTo>
                  <a:cubicBezTo>
                    <a:pt x="1035" y="2081"/>
                    <a:pt x="977" y="2102"/>
                    <a:pt x="916" y="2102"/>
                  </a:cubicBezTo>
                  <a:cubicBezTo>
                    <a:pt x="905" y="2102"/>
                    <a:pt x="893" y="2101"/>
                    <a:pt x="881" y="2100"/>
                  </a:cubicBezTo>
                  <a:cubicBezTo>
                    <a:pt x="812" y="2090"/>
                    <a:pt x="717" y="2081"/>
                    <a:pt x="613" y="2081"/>
                  </a:cubicBezTo>
                  <a:cubicBezTo>
                    <a:pt x="515" y="2081"/>
                    <a:pt x="409" y="2089"/>
                    <a:pt x="312" y="2115"/>
                  </a:cubicBezTo>
                  <a:cubicBezTo>
                    <a:pt x="117" y="2162"/>
                    <a:pt x="1" y="2347"/>
                    <a:pt x="55" y="2532"/>
                  </a:cubicBezTo>
                  <a:cubicBezTo>
                    <a:pt x="108" y="2713"/>
                    <a:pt x="261" y="2921"/>
                    <a:pt x="675" y="2921"/>
                  </a:cubicBezTo>
                  <a:cubicBezTo>
                    <a:pt x="774" y="2921"/>
                    <a:pt x="889" y="2909"/>
                    <a:pt x="1021" y="2881"/>
                  </a:cubicBezTo>
                  <a:cubicBezTo>
                    <a:pt x="1103" y="2864"/>
                    <a:pt x="1180" y="2828"/>
                    <a:pt x="1247" y="2778"/>
                  </a:cubicBezTo>
                  <a:lnTo>
                    <a:pt x="3938" y="779"/>
                  </a:lnTo>
                  <a:cubicBezTo>
                    <a:pt x="4054" y="694"/>
                    <a:pt x="4158" y="593"/>
                    <a:pt x="4247" y="482"/>
                  </a:cubicBezTo>
                  <a:cubicBezTo>
                    <a:pt x="3997" y="316"/>
                    <a:pt x="3731" y="144"/>
                    <a:pt x="3510" y="0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4715000" y="3097238"/>
              <a:ext cx="60850" cy="111825"/>
            </a:xfrm>
            <a:custGeom>
              <a:avLst/>
              <a:gdLst/>
              <a:ahLst/>
              <a:cxnLst/>
              <a:rect l="l" t="t" r="r" b="b"/>
              <a:pathLst>
                <a:path w="2434" h="4473" extrusionOk="0">
                  <a:moveTo>
                    <a:pt x="2426" y="0"/>
                  </a:moveTo>
                  <a:lnTo>
                    <a:pt x="1" y="1495"/>
                  </a:lnTo>
                  <a:lnTo>
                    <a:pt x="9" y="4473"/>
                  </a:lnTo>
                  <a:lnTo>
                    <a:pt x="2433" y="2977"/>
                  </a:lnTo>
                  <a:lnTo>
                    <a:pt x="2426" y="0"/>
                  </a:lnTo>
                  <a:close/>
                </a:path>
              </a:pathLst>
            </a:custGeom>
            <a:solidFill>
              <a:srgbClr val="62A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4646675" y="3058088"/>
              <a:ext cx="129000" cy="76550"/>
            </a:xfrm>
            <a:custGeom>
              <a:avLst/>
              <a:gdLst/>
              <a:ahLst/>
              <a:cxnLst/>
              <a:rect l="l" t="t" r="r" b="b"/>
              <a:pathLst>
                <a:path w="5160" h="3062" extrusionOk="0">
                  <a:moveTo>
                    <a:pt x="2532" y="0"/>
                  </a:moveTo>
                  <a:lnTo>
                    <a:pt x="0" y="1473"/>
                  </a:lnTo>
                  <a:lnTo>
                    <a:pt x="2734" y="3061"/>
                  </a:lnTo>
                  <a:lnTo>
                    <a:pt x="5159" y="1566"/>
                  </a:lnTo>
                  <a:lnTo>
                    <a:pt x="2532" y="0"/>
                  </a:lnTo>
                  <a:close/>
                </a:path>
              </a:pathLst>
            </a:custGeom>
            <a:solidFill>
              <a:srgbClr val="B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4646675" y="3094913"/>
              <a:ext cx="68575" cy="114150"/>
            </a:xfrm>
            <a:custGeom>
              <a:avLst/>
              <a:gdLst/>
              <a:ahLst/>
              <a:cxnLst/>
              <a:rect l="l" t="t" r="r" b="b"/>
              <a:pathLst>
                <a:path w="2743" h="4566" extrusionOk="0">
                  <a:moveTo>
                    <a:pt x="0" y="0"/>
                  </a:moveTo>
                  <a:lnTo>
                    <a:pt x="9" y="2978"/>
                  </a:lnTo>
                  <a:lnTo>
                    <a:pt x="2742" y="4566"/>
                  </a:lnTo>
                  <a:lnTo>
                    <a:pt x="2734" y="1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4775600" y="3018088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260" y="1"/>
                  </a:moveTo>
                  <a:cubicBezTo>
                    <a:pt x="1237" y="1"/>
                    <a:pt x="1213" y="2"/>
                    <a:pt x="1190" y="5"/>
                  </a:cubicBezTo>
                  <a:cubicBezTo>
                    <a:pt x="938" y="32"/>
                    <a:pt x="737" y="221"/>
                    <a:pt x="647" y="456"/>
                  </a:cubicBezTo>
                  <a:cubicBezTo>
                    <a:pt x="338" y="1287"/>
                    <a:pt x="48" y="3509"/>
                    <a:pt x="48" y="3509"/>
                  </a:cubicBezTo>
                  <a:lnTo>
                    <a:pt x="1" y="3550"/>
                  </a:lnTo>
                  <a:lnTo>
                    <a:pt x="829" y="3928"/>
                  </a:lnTo>
                  <a:cubicBezTo>
                    <a:pt x="915" y="3798"/>
                    <a:pt x="982" y="3657"/>
                    <a:pt x="1028" y="3508"/>
                  </a:cubicBezTo>
                  <a:lnTo>
                    <a:pt x="1830" y="909"/>
                  </a:lnTo>
                  <a:cubicBezTo>
                    <a:pt x="1937" y="612"/>
                    <a:pt x="1843" y="264"/>
                    <a:pt x="1575" y="93"/>
                  </a:cubicBezTo>
                  <a:cubicBezTo>
                    <a:pt x="1481" y="33"/>
                    <a:pt x="1371" y="1"/>
                    <a:pt x="126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4688250" y="3106838"/>
              <a:ext cx="108100" cy="76025"/>
            </a:xfrm>
            <a:custGeom>
              <a:avLst/>
              <a:gdLst/>
              <a:ahLst/>
              <a:cxnLst/>
              <a:rect l="l" t="t" r="r" b="b"/>
              <a:pathLst>
                <a:path w="4324" h="3041" extrusionOk="0">
                  <a:moveTo>
                    <a:pt x="3495" y="0"/>
                  </a:moveTo>
                  <a:lnTo>
                    <a:pt x="1083" y="2121"/>
                  </a:lnTo>
                  <a:cubicBezTo>
                    <a:pt x="1037" y="2162"/>
                    <a:pt x="977" y="2185"/>
                    <a:pt x="915" y="2185"/>
                  </a:cubicBezTo>
                  <a:cubicBezTo>
                    <a:pt x="903" y="2185"/>
                    <a:pt x="892" y="2184"/>
                    <a:pt x="880" y="2183"/>
                  </a:cubicBezTo>
                  <a:cubicBezTo>
                    <a:pt x="812" y="2173"/>
                    <a:pt x="717" y="2163"/>
                    <a:pt x="614" y="2163"/>
                  </a:cubicBezTo>
                  <a:cubicBezTo>
                    <a:pt x="515" y="2163"/>
                    <a:pt x="409" y="2172"/>
                    <a:pt x="310" y="2197"/>
                  </a:cubicBezTo>
                  <a:cubicBezTo>
                    <a:pt x="118" y="2248"/>
                    <a:pt x="1" y="2443"/>
                    <a:pt x="54" y="2633"/>
                  </a:cubicBezTo>
                  <a:cubicBezTo>
                    <a:pt x="109" y="2823"/>
                    <a:pt x="261" y="3041"/>
                    <a:pt x="676" y="3041"/>
                  </a:cubicBezTo>
                  <a:cubicBezTo>
                    <a:pt x="775" y="3041"/>
                    <a:pt x="890" y="3028"/>
                    <a:pt x="1021" y="3000"/>
                  </a:cubicBezTo>
                  <a:cubicBezTo>
                    <a:pt x="1103" y="2981"/>
                    <a:pt x="1180" y="2944"/>
                    <a:pt x="1245" y="2892"/>
                  </a:cubicBezTo>
                  <a:lnTo>
                    <a:pt x="3938" y="800"/>
                  </a:lnTo>
                  <a:cubicBezTo>
                    <a:pt x="4089" y="683"/>
                    <a:pt x="4221" y="540"/>
                    <a:pt x="4323" y="378"/>
                  </a:cubicBezTo>
                  <a:lnTo>
                    <a:pt x="3495" y="0"/>
                  </a:ln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4737950" y="2912063"/>
              <a:ext cx="73050" cy="64700"/>
            </a:xfrm>
            <a:custGeom>
              <a:avLst/>
              <a:gdLst/>
              <a:ahLst/>
              <a:cxnLst/>
              <a:rect l="l" t="t" r="r" b="b"/>
              <a:pathLst>
                <a:path w="2922" h="2588" extrusionOk="0">
                  <a:moveTo>
                    <a:pt x="1551" y="1"/>
                  </a:moveTo>
                  <a:cubicBezTo>
                    <a:pt x="1536" y="1"/>
                    <a:pt x="1521" y="1"/>
                    <a:pt x="1506" y="1"/>
                  </a:cubicBezTo>
                  <a:cubicBezTo>
                    <a:pt x="1200" y="8"/>
                    <a:pt x="880" y="41"/>
                    <a:pt x="606" y="185"/>
                  </a:cubicBezTo>
                  <a:cubicBezTo>
                    <a:pt x="347" y="320"/>
                    <a:pt x="129" y="538"/>
                    <a:pt x="56" y="835"/>
                  </a:cubicBezTo>
                  <a:cubicBezTo>
                    <a:pt x="1" y="1063"/>
                    <a:pt x="193" y="1250"/>
                    <a:pt x="238" y="1275"/>
                  </a:cubicBezTo>
                  <a:cubicBezTo>
                    <a:pt x="283" y="1299"/>
                    <a:pt x="335" y="1307"/>
                    <a:pt x="387" y="1307"/>
                  </a:cubicBezTo>
                  <a:cubicBezTo>
                    <a:pt x="422" y="1307"/>
                    <a:pt x="457" y="1303"/>
                    <a:pt x="490" y="1298"/>
                  </a:cubicBezTo>
                  <a:cubicBezTo>
                    <a:pt x="537" y="1291"/>
                    <a:pt x="583" y="1280"/>
                    <a:pt x="629" y="1265"/>
                  </a:cubicBezTo>
                  <a:cubicBezTo>
                    <a:pt x="664" y="1254"/>
                    <a:pt x="726" y="1210"/>
                    <a:pt x="762" y="1210"/>
                  </a:cubicBezTo>
                  <a:cubicBezTo>
                    <a:pt x="763" y="1210"/>
                    <a:pt x="763" y="1210"/>
                    <a:pt x="764" y="1210"/>
                  </a:cubicBezTo>
                  <a:cubicBezTo>
                    <a:pt x="811" y="1213"/>
                    <a:pt x="858" y="1276"/>
                    <a:pt x="900" y="1301"/>
                  </a:cubicBezTo>
                  <a:cubicBezTo>
                    <a:pt x="953" y="1330"/>
                    <a:pt x="1013" y="1348"/>
                    <a:pt x="1073" y="1351"/>
                  </a:cubicBezTo>
                  <a:cubicBezTo>
                    <a:pt x="1105" y="1354"/>
                    <a:pt x="1137" y="1355"/>
                    <a:pt x="1169" y="1355"/>
                  </a:cubicBezTo>
                  <a:cubicBezTo>
                    <a:pt x="1229" y="1355"/>
                    <a:pt x="1288" y="1351"/>
                    <a:pt x="1347" y="1343"/>
                  </a:cubicBezTo>
                  <a:cubicBezTo>
                    <a:pt x="1414" y="1334"/>
                    <a:pt x="1488" y="1299"/>
                    <a:pt x="1553" y="1297"/>
                  </a:cubicBezTo>
                  <a:cubicBezTo>
                    <a:pt x="1567" y="1521"/>
                    <a:pt x="1658" y="1676"/>
                    <a:pt x="1898" y="1704"/>
                  </a:cubicBezTo>
                  <a:cubicBezTo>
                    <a:pt x="1903" y="1705"/>
                    <a:pt x="1911" y="1705"/>
                    <a:pt x="1921" y="1705"/>
                  </a:cubicBezTo>
                  <a:cubicBezTo>
                    <a:pt x="1926" y="1705"/>
                    <a:pt x="1930" y="1705"/>
                    <a:pt x="1935" y="1705"/>
                  </a:cubicBezTo>
                  <a:cubicBezTo>
                    <a:pt x="1972" y="1705"/>
                    <a:pt x="2020" y="1706"/>
                    <a:pt x="2027" y="1721"/>
                  </a:cubicBezTo>
                  <a:cubicBezTo>
                    <a:pt x="2034" y="1735"/>
                    <a:pt x="1969" y="1873"/>
                    <a:pt x="1964" y="1896"/>
                  </a:cubicBezTo>
                  <a:cubicBezTo>
                    <a:pt x="1938" y="2028"/>
                    <a:pt x="1940" y="2160"/>
                    <a:pt x="1950" y="2293"/>
                  </a:cubicBezTo>
                  <a:cubicBezTo>
                    <a:pt x="1959" y="2399"/>
                    <a:pt x="1999" y="2488"/>
                    <a:pt x="2036" y="2588"/>
                  </a:cubicBezTo>
                  <a:cubicBezTo>
                    <a:pt x="2078" y="2563"/>
                    <a:pt x="2099" y="2482"/>
                    <a:pt x="2124" y="2440"/>
                  </a:cubicBezTo>
                  <a:cubicBezTo>
                    <a:pt x="2166" y="2372"/>
                    <a:pt x="2217" y="2319"/>
                    <a:pt x="2269" y="2261"/>
                  </a:cubicBezTo>
                  <a:cubicBezTo>
                    <a:pt x="2359" y="2160"/>
                    <a:pt x="2447" y="2066"/>
                    <a:pt x="2532" y="1962"/>
                  </a:cubicBezTo>
                  <a:cubicBezTo>
                    <a:pt x="2780" y="1662"/>
                    <a:pt x="2921" y="1316"/>
                    <a:pt x="2884" y="922"/>
                  </a:cubicBezTo>
                  <a:cubicBezTo>
                    <a:pt x="2851" y="562"/>
                    <a:pt x="2627" y="254"/>
                    <a:pt x="2280" y="135"/>
                  </a:cubicBezTo>
                  <a:cubicBezTo>
                    <a:pt x="2033" y="51"/>
                    <a:pt x="1808" y="1"/>
                    <a:pt x="1551" y="1"/>
                  </a:cubicBezTo>
                  <a:close/>
                </a:path>
              </a:pathLst>
            </a:custGeom>
            <a:solidFill>
              <a:srgbClr val="FF9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3266800" y="3493563"/>
              <a:ext cx="29675" cy="49875"/>
            </a:xfrm>
            <a:custGeom>
              <a:avLst/>
              <a:gdLst/>
              <a:ahLst/>
              <a:cxnLst/>
              <a:rect l="l" t="t" r="r" b="b"/>
              <a:pathLst>
                <a:path w="1187" h="1995" extrusionOk="0">
                  <a:moveTo>
                    <a:pt x="6" y="0"/>
                  </a:moveTo>
                  <a:lnTo>
                    <a:pt x="3" y="1074"/>
                  </a:lnTo>
                  <a:lnTo>
                    <a:pt x="2" y="1510"/>
                  </a:lnTo>
                  <a:cubicBezTo>
                    <a:pt x="1" y="1778"/>
                    <a:pt x="216" y="1994"/>
                    <a:pt x="484" y="1994"/>
                  </a:cubicBezTo>
                  <a:lnTo>
                    <a:pt x="869" y="1994"/>
                  </a:lnTo>
                  <a:cubicBezTo>
                    <a:pt x="870" y="1995"/>
                    <a:pt x="871" y="1995"/>
                    <a:pt x="871" y="1995"/>
                  </a:cubicBezTo>
                  <a:cubicBezTo>
                    <a:pt x="1042" y="1995"/>
                    <a:pt x="1182" y="1855"/>
                    <a:pt x="1182" y="1684"/>
                  </a:cubicBezTo>
                  <a:lnTo>
                    <a:pt x="1185" y="509"/>
                  </a:lnTo>
                  <a:lnTo>
                    <a:pt x="1186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91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3238900" y="3433013"/>
              <a:ext cx="76525" cy="85425"/>
            </a:xfrm>
            <a:custGeom>
              <a:avLst/>
              <a:gdLst/>
              <a:ahLst/>
              <a:cxnLst/>
              <a:rect l="l" t="t" r="r" b="b"/>
              <a:pathLst>
                <a:path w="3061" h="3417" extrusionOk="0">
                  <a:moveTo>
                    <a:pt x="1585" y="1"/>
                  </a:moveTo>
                  <a:cubicBezTo>
                    <a:pt x="1442" y="1"/>
                    <a:pt x="1292" y="32"/>
                    <a:pt x="1137" y="106"/>
                  </a:cubicBezTo>
                  <a:cubicBezTo>
                    <a:pt x="801" y="266"/>
                    <a:pt x="572" y="583"/>
                    <a:pt x="492" y="946"/>
                  </a:cubicBezTo>
                  <a:cubicBezTo>
                    <a:pt x="454" y="1127"/>
                    <a:pt x="419" y="1334"/>
                    <a:pt x="421" y="1497"/>
                  </a:cubicBezTo>
                  <a:cubicBezTo>
                    <a:pt x="423" y="1580"/>
                    <a:pt x="391" y="1662"/>
                    <a:pt x="331" y="1721"/>
                  </a:cubicBezTo>
                  <a:lnTo>
                    <a:pt x="38" y="2009"/>
                  </a:lnTo>
                  <a:cubicBezTo>
                    <a:pt x="6" y="2040"/>
                    <a:pt x="1" y="2088"/>
                    <a:pt x="24" y="2124"/>
                  </a:cubicBezTo>
                  <a:cubicBezTo>
                    <a:pt x="61" y="2178"/>
                    <a:pt x="121" y="2248"/>
                    <a:pt x="200" y="2271"/>
                  </a:cubicBezTo>
                  <a:cubicBezTo>
                    <a:pt x="200" y="2271"/>
                    <a:pt x="224" y="2736"/>
                    <a:pt x="463" y="3097"/>
                  </a:cubicBezTo>
                  <a:cubicBezTo>
                    <a:pt x="540" y="3210"/>
                    <a:pt x="657" y="3291"/>
                    <a:pt x="791" y="3322"/>
                  </a:cubicBezTo>
                  <a:cubicBezTo>
                    <a:pt x="1051" y="3385"/>
                    <a:pt x="1286" y="3417"/>
                    <a:pt x="1497" y="3417"/>
                  </a:cubicBezTo>
                  <a:cubicBezTo>
                    <a:pt x="2441" y="3417"/>
                    <a:pt x="2911" y="2789"/>
                    <a:pt x="3029" y="1623"/>
                  </a:cubicBezTo>
                  <a:cubicBezTo>
                    <a:pt x="3060" y="1311"/>
                    <a:pt x="2971" y="999"/>
                    <a:pt x="2781" y="750"/>
                  </a:cubicBezTo>
                  <a:cubicBezTo>
                    <a:pt x="2545" y="439"/>
                    <a:pt x="2117" y="1"/>
                    <a:pt x="1585" y="1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3253200" y="3467763"/>
              <a:ext cx="11150" cy="4875"/>
            </a:xfrm>
            <a:custGeom>
              <a:avLst/>
              <a:gdLst/>
              <a:ahLst/>
              <a:cxnLst/>
              <a:rect l="l" t="t" r="r" b="b"/>
              <a:pathLst>
                <a:path w="446" h="195" extrusionOk="0">
                  <a:moveTo>
                    <a:pt x="186" y="0"/>
                  </a:moveTo>
                  <a:cubicBezTo>
                    <a:pt x="123" y="0"/>
                    <a:pt x="67" y="21"/>
                    <a:pt x="32" y="43"/>
                  </a:cubicBezTo>
                  <a:cubicBezTo>
                    <a:pt x="0" y="64"/>
                    <a:pt x="20" y="107"/>
                    <a:pt x="50" y="107"/>
                  </a:cubicBezTo>
                  <a:cubicBezTo>
                    <a:pt x="56" y="107"/>
                    <a:pt x="62" y="105"/>
                    <a:pt x="68" y="102"/>
                  </a:cubicBezTo>
                  <a:cubicBezTo>
                    <a:pt x="72" y="99"/>
                    <a:pt x="122" y="70"/>
                    <a:pt x="186" y="70"/>
                  </a:cubicBezTo>
                  <a:cubicBezTo>
                    <a:pt x="243" y="70"/>
                    <a:pt x="312" y="93"/>
                    <a:pt x="371" y="179"/>
                  </a:cubicBezTo>
                  <a:cubicBezTo>
                    <a:pt x="378" y="189"/>
                    <a:pt x="387" y="194"/>
                    <a:pt x="399" y="195"/>
                  </a:cubicBezTo>
                  <a:lnTo>
                    <a:pt x="399" y="194"/>
                  </a:lnTo>
                  <a:cubicBezTo>
                    <a:pt x="399" y="194"/>
                    <a:pt x="400" y="194"/>
                    <a:pt x="400" y="194"/>
                  </a:cubicBezTo>
                  <a:cubicBezTo>
                    <a:pt x="428" y="194"/>
                    <a:pt x="445" y="162"/>
                    <a:pt x="430" y="139"/>
                  </a:cubicBezTo>
                  <a:cubicBezTo>
                    <a:pt x="356" y="33"/>
                    <a:pt x="266" y="0"/>
                    <a:pt x="186" y="0"/>
                  </a:cubicBez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3248775" y="3489138"/>
              <a:ext cx="9400" cy="6875"/>
            </a:xfrm>
            <a:custGeom>
              <a:avLst/>
              <a:gdLst/>
              <a:ahLst/>
              <a:cxnLst/>
              <a:rect l="l" t="t" r="r" b="b"/>
              <a:pathLst>
                <a:path w="376" h="275" extrusionOk="0">
                  <a:moveTo>
                    <a:pt x="337" y="1"/>
                  </a:moveTo>
                  <a:cubicBezTo>
                    <a:pt x="322" y="1"/>
                    <a:pt x="307" y="9"/>
                    <a:pt x="303" y="29"/>
                  </a:cubicBezTo>
                  <a:cubicBezTo>
                    <a:pt x="302" y="36"/>
                    <a:pt x="267" y="205"/>
                    <a:pt x="85" y="205"/>
                  </a:cubicBezTo>
                  <a:cubicBezTo>
                    <a:pt x="72" y="205"/>
                    <a:pt x="58" y="204"/>
                    <a:pt x="43" y="202"/>
                  </a:cubicBezTo>
                  <a:cubicBezTo>
                    <a:pt x="42" y="202"/>
                    <a:pt x="40" y="202"/>
                    <a:pt x="39" y="202"/>
                  </a:cubicBezTo>
                  <a:cubicBezTo>
                    <a:pt x="29" y="202"/>
                    <a:pt x="21" y="205"/>
                    <a:pt x="14" y="212"/>
                  </a:cubicBezTo>
                  <a:cubicBezTo>
                    <a:pt x="8" y="217"/>
                    <a:pt x="5" y="224"/>
                    <a:pt x="5" y="232"/>
                  </a:cubicBezTo>
                  <a:cubicBezTo>
                    <a:pt x="1" y="252"/>
                    <a:pt x="14" y="269"/>
                    <a:pt x="34" y="271"/>
                  </a:cubicBezTo>
                  <a:cubicBezTo>
                    <a:pt x="52" y="274"/>
                    <a:pt x="70" y="275"/>
                    <a:pt x="86" y="275"/>
                  </a:cubicBezTo>
                  <a:cubicBezTo>
                    <a:pt x="277" y="275"/>
                    <a:pt x="356" y="127"/>
                    <a:pt x="372" y="41"/>
                  </a:cubicBezTo>
                  <a:cubicBezTo>
                    <a:pt x="376" y="16"/>
                    <a:pt x="356" y="1"/>
                    <a:pt x="337" y="1"/>
                  </a:cubicBez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3253775" y="3475738"/>
              <a:ext cx="5600" cy="5475"/>
            </a:xfrm>
            <a:custGeom>
              <a:avLst/>
              <a:gdLst/>
              <a:ahLst/>
              <a:cxnLst/>
              <a:rect l="l" t="t" r="r" b="b"/>
              <a:pathLst>
                <a:path w="224" h="219" extrusionOk="0">
                  <a:moveTo>
                    <a:pt x="116" y="1"/>
                  </a:moveTo>
                  <a:cubicBezTo>
                    <a:pt x="71" y="1"/>
                    <a:pt x="28" y="34"/>
                    <a:pt x="15" y="84"/>
                  </a:cubicBezTo>
                  <a:cubicBezTo>
                    <a:pt x="0" y="144"/>
                    <a:pt x="31" y="202"/>
                    <a:pt x="84" y="215"/>
                  </a:cubicBezTo>
                  <a:cubicBezTo>
                    <a:pt x="92" y="217"/>
                    <a:pt x="100" y="218"/>
                    <a:pt x="107" y="218"/>
                  </a:cubicBezTo>
                  <a:cubicBezTo>
                    <a:pt x="153" y="218"/>
                    <a:pt x="195" y="185"/>
                    <a:pt x="208" y="134"/>
                  </a:cubicBezTo>
                  <a:cubicBezTo>
                    <a:pt x="223" y="75"/>
                    <a:pt x="192" y="17"/>
                    <a:pt x="139" y="4"/>
                  </a:cubicBezTo>
                  <a:cubicBezTo>
                    <a:pt x="131" y="2"/>
                    <a:pt x="124" y="1"/>
                    <a:pt x="116" y="1"/>
                  </a:cubicBez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3253425" y="3705588"/>
              <a:ext cx="80675" cy="263850"/>
            </a:xfrm>
            <a:custGeom>
              <a:avLst/>
              <a:gdLst/>
              <a:ahLst/>
              <a:cxnLst/>
              <a:rect l="l" t="t" r="r" b="b"/>
              <a:pathLst>
                <a:path w="3227" h="10554" extrusionOk="0">
                  <a:moveTo>
                    <a:pt x="2348" y="1"/>
                  </a:moveTo>
                  <a:cubicBezTo>
                    <a:pt x="2290" y="1"/>
                    <a:pt x="2230" y="7"/>
                    <a:pt x="2169" y="21"/>
                  </a:cubicBezTo>
                  <a:lnTo>
                    <a:pt x="816" y="335"/>
                  </a:lnTo>
                  <a:lnTo>
                    <a:pt x="87" y="4588"/>
                  </a:lnTo>
                  <a:cubicBezTo>
                    <a:pt x="28" y="4931"/>
                    <a:pt x="1" y="5279"/>
                    <a:pt x="4" y="5627"/>
                  </a:cubicBezTo>
                  <a:lnTo>
                    <a:pt x="55" y="10494"/>
                  </a:lnTo>
                  <a:lnTo>
                    <a:pt x="1052" y="10553"/>
                  </a:lnTo>
                  <a:lnTo>
                    <a:pt x="1445" y="5027"/>
                  </a:lnTo>
                  <a:cubicBezTo>
                    <a:pt x="2177" y="3757"/>
                    <a:pt x="2733" y="2393"/>
                    <a:pt x="3097" y="974"/>
                  </a:cubicBezTo>
                  <a:cubicBezTo>
                    <a:pt x="3227" y="468"/>
                    <a:pt x="2839" y="1"/>
                    <a:pt x="2348" y="1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3223300" y="3967963"/>
              <a:ext cx="56450" cy="27000"/>
            </a:xfrm>
            <a:custGeom>
              <a:avLst/>
              <a:gdLst/>
              <a:ahLst/>
              <a:cxnLst/>
              <a:rect l="l" t="t" r="r" b="b"/>
              <a:pathLst>
                <a:path w="2258" h="1080" extrusionOk="0">
                  <a:moveTo>
                    <a:pt x="1260" y="0"/>
                  </a:moveTo>
                  <a:lnTo>
                    <a:pt x="1144" y="208"/>
                  </a:lnTo>
                  <a:cubicBezTo>
                    <a:pt x="1144" y="208"/>
                    <a:pt x="932" y="137"/>
                    <a:pt x="506" y="137"/>
                  </a:cubicBezTo>
                  <a:cubicBezTo>
                    <a:pt x="483" y="137"/>
                    <a:pt x="459" y="137"/>
                    <a:pt x="434" y="138"/>
                  </a:cubicBezTo>
                  <a:cubicBezTo>
                    <a:pt x="83" y="144"/>
                    <a:pt x="0" y="465"/>
                    <a:pt x="308" y="633"/>
                  </a:cubicBezTo>
                  <a:cubicBezTo>
                    <a:pt x="615" y="801"/>
                    <a:pt x="864" y="872"/>
                    <a:pt x="1702" y="1058"/>
                  </a:cubicBezTo>
                  <a:cubicBezTo>
                    <a:pt x="1766" y="1072"/>
                    <a:pt x="1828" y="1079"/>
                    <a:pt x="1885" y="1079"/>
                  </a:cubicBezTo>
                  <a:cubicBezTo>
                    <a:pt x="2088" y="1079"/>
                    <a:pt x="2239" y="987"/>
                    <a:pt x="2244" y="758"/>
                  </a:cubicBezTo>
                  <a:lnTo>
                    <a:pt x="2257" y="58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3201675" y="3710838"/>
              <a:ext cx="87575" cy="268950"/>
            </a:xfrm>
            <a:custGeom>
              <a:avLst/>
              <a:gdLst/>
              <a:ahLst/>
              <a:cxnLst/>
              <a:rect l="l" t="t" r="r" b="b"/>
              <a:pathLst>
                <a:path w="3503" h="10758" extrusionOk="0">
                  <a:moveTo>
                    <a:pt x="3502" y="1"/>
                  </a:moveTo>
                  <a:lnTo>
                    <a:pt x="963" y="535"/>
                  </a:lnTo>
                  <a:lnTo>
                    <a:pt x="151" y="4773"/>
                  </a:lnTo>
                  <a:cubicBezTo>
                    <a:pt x="85" y="5115"/>
                    <a:pt x="50" y="5462"/>
                    <a:pt x="47" y="5810"/>
                  </a:cubicBezTo>
                  <a:lnTo>
                    <a:pt x="1" y="10678"/>
                  </a:lnTo>
                  <a:lnTo>
                    <a:pt x="997" y="10757"/>
                  </a:lnTo>
                  <a:lnTo>
                    <a:pt x="1498" y="5238"/>
                  </a:lnTo>
                  <a:cubicBezTo>
                    <a:pt x="3159" y="2498"/>
                    <a:pt x="3502" y="1"/>
                    <a:pt x="3502" y="1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3169975" y="3977763"/>
              <a:ext cx="56625" cy="27325"/>
            </a:xfrm>
            <a:custGeom>
              <a:avLst/>
              <a:gdLst/>
              <a:ahLst/>
              <a:cxnLst/>
              <a:rect l="l" t="t" r="r" b="b"/>
              <a:pathLst>
                <a:path w="2265" h="1093" extrusionOk="0">
                  <a:moveTo>
                    <a:pt x="1269" y="1"/>
                  </a:moveTo>
                  <a:lnTo>
                    <a:pt x="1147" y="206"/>
                  </a:lnTo>
                  <a:cubicBezTo>
                    <a:pt x="1147" y="206"/>
                    <a:pt x="915" y="123"/>
                    <a:pt x="440" y="122"/>
                  </a:cubicBezTo>
                  <a:cubicBezTo>
                    <a:pt x="90" y="122"/>
                    <a:pt x="1" y="440"/>
                    <a:pt x="304" y="615"/>
                  </a:cubicBezTo>
                  <a:cubicBezTo>
                    <a:pt x="607" y="790"/>
                    <a:pt x="854" y="865"/>
                    <a:pt x="1690" y="1067"/>
                  </a:cubicBezTo>
                  <a:cubicBezTo>
                    <a:pt x="1758" y="1084"/>
                    <a:pt x="1825" y="1093"/>
                    <a:pt x="1886" y="1093"/>
                  </a:cubicBezTo>
                  <a:cubicBezTo>
                    <a:pt x="2082" y="1093"/>
                    <a:pt x="2228" y="1002"/>
                    <a:pt x="2236" y="779"/>
                  </a:cubicBezTo>
                  <a:lnTo>
                    <a:pt x="2265" y="80"/>
                  </a:lnTo>
                  <a:lnTo>
                    <a:pt x="1269" y="1"/>
                  </a:ln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3091975" y="3574338"/>
              <a:ext cx="99275" cy="79050"/>
            </a:xfrm>
            <a:custGeom>
              <a:avLst/>
              <a:gdLst/>
              <a:ahLst/>
              <a:cxnLst/>
              <a:rect l="l" t="t" r="r" b="b"/>
              <a:pathLst>
                <a:path w="3971" h="3162" extrusionOk="0">
                  <a:moveTo>
                    <a:pt x="125" y="1"/>
                  </a:moveTo>
                  <a:cubicBezTo>
                    <a:pt x="107" y="1"/>
                    <a:pt x="88" y="10"/>
                    <a:pt x="78" y="28"/>
                  </a:cubicBezTo>
                  <a:cubicBezTo>
                    <a:pt x="0" y="157"/>
                    <a:pt x="81" y="277"/>
                    <a:pt x="190" y="354"/>
                  </a:cubicBezTo>
                  <a:cubicBezTo>
                    <a:pt x="298" y="428"/>
                    <a:pt x="412" y="493"/>
                    <a:pt x="532" y="546"/>
                  </a:cubicBezTo>
                  <a:cubicBezTo>
                    <a:pt x="497" y="891"/>
                    <a:pt x="662" y="1225"/>
                    <a:pt x="978" y="1384"/>
                  </a:cubicBezTo>
                  <a:cubicBezTo>
                    <a:pt x="1056" y="1424"/>
                    <a:pt x="1141" y="1441"/>
                    <a:pt x="1222" y="1475"/>
                  </a:cubicBezTo>
                  <a:cubicBezTo>
                    <a:pt x="1341" y="1526"/>
                    <a:pt x="1432" y="1615"/>
                    <a:pt x="1551" y="1661"/>
                  </a:cubicBezTo>
                  <a:cubicBezTo>
                    <a:pt x="1619" y="1687"/>
                    <a:pt x="1688" y="1698"/>
                    <a:pt x="1757" y="1698"/>
                  </a:cubicBezTo>
                  <a:cubicBezTo>
                    <a:pt x="1813" y="1698"/>
                    <a:pt x="1869" y="1691"/>
                    <a:pt x="1925" y="1679"/>
                  </a:cubicBezTo>
                  <a:cubicBezTo>
                    <a:pt x="2432" y="2199"/>
                    <a:pt x="3597" y="3162"/>
                    <a:pt x="3597" y="3162"/>
                  </a:cubicBezTo>
                  <a:cubicBezTo>
                    <a:pt x="3652" y="3044"/>
                    <a:pt x="3970" y="2124"/>
                    <a:pt x="3970" y="2124"/>
                  </a:cubicBezTo>
                  <a:cubicBezTo>
                    <a:pt x="3299" y="1808"/>
                    <a:pt x="2593" y="1314"/>
                    <a:pt x="1991" y="882"/>
                  </a:cubicBezTo>
                  <a:cubicBezTo>
                    <a:pt x="1735" y="698"/>
                    <a:pt x="1486" y="495"/>
                    <a:pt x="1194" y="368"/>
                  </a:cubicBezTo>
                  <a:cubicBezTo>
                    <a:pt x="1055" y="308"/>
                    <a:pt x="915" y="280"/>
                    <a:pt x="766" y="252"/>
                  </a:cubicBezTo>
                  <a:cubicBezTo>
                    <a:pt x="554" y="214"/>
                    <a:pt x="378" y="130"/>
                    <a:pt x="195" y="19"/>
                  </a:cubicBezTo>
                  <a:cubicBezTo>
                    <a:pt x="187" y="14"/>
                    <a:pt x="177" y="11"/>
                    <a:pt x="167" y="11"/>
                  </a:cubicBezTo>
                  <a:cubicBezTo>
                    <a:pt x="164" y="11"/>
                    <a:pt x="161" y="11"/>
                    <a:pt x="158" y="12"/>
                  </a:cubicBezTo>
                  <a:cubicBezTo>
                    <a:pt x="148" y="5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3170700" y="3526463"/>
              <a:ext cx="161075" cy="222600"/>
            </a:xfrm>
            <a:custGeom>
              <a:avLst/>
              <a:gdLst/>
              <a:ahLst/>
              <a:cxnLst/>
              <a:rect l="l" t="t" r="r" b="b"/>
              <a:pathLst>
                <a:path w="6443" h="8904" extrusionOk="0">
                  <a:moveTo>
                    <a:pt x="4843" y="1"/>
                  </a:moveTo>
                  <a:cubicBezTo>
                    <a:pt x="4551" y="1"/>
                    <a:pt x="4251" y="68"/>
                    <a:pt x="3954" y="188"/>
                  </a:cubicBezTo>
                  <a:cubicBezTo>
                    <a:pt x="3250" y="468"/>
                    <a:pt x="2601" y="903"/>
                    <a:pt x="2051" y="1435"/>
                  </a:cubicBezTo>
                  <a:cubicBezTo>
                    <a:pt x="1678" y="1797"/>
                    <a:pt x="1455" y="2268"/>
                    <a:pt x="1287" y="2751"/>
                  </a:cubicBezTo>
                  <a:cubicBezTo>
                    <a:pt x="1156" y="3124"/>
                    <a:pt x="1008" y="3489"/>
                    <a:pt x="871" y="3859"/>
                  </a:cubicBezTo>
                  <a:cubicBezTo>
                    <a:pt x="780" y="3806"/>
                    <a:pt x="587" y="3687"/>
                    <a:pt x="587" y="3687"/>
                  </a:cubicBezTo>
                  <a:cubicBezTo>
                    <a:pt x="0" y="4245"/>
                    <a:pt x="170" y="5006"/>
                    <a:pt x="170" y="5006"/>
                  </a:cubicBezTo>
                  <a:cubicBezTo>
                    <a:pt x="170" y="5006"/>
                    <a:pt x="1049" y="5709"/>
                    <a:pt x="1257" y="5709"/>
                  </a:cubicBezTo>
                  <a:cubicBezTo>
                    <a:pt x="1257" y="5709"/>
                    <a:pt x="1257" y="5709"/>
                    <a:pt x="1257" y="5709"/>
                  </a:cubicBezTo>
                  <a:cubicBezTo>
                    <a:pt x="1828" y="5706"/>
                    <a:pt x="2101" y="4550"/>
                    <a:pt x="2217" y="4247"/>
                  </a:cubicBezTo>
                  <a:lnTo>
                    <a:pt x="2217" y="4247"/>
                  </a:lnTo>
                  <a:cubicBezTo>
                    <a:pt x="2009" y="6448"/>
                    <a:pt x="2072" y="8327"/>
                    <a:pt x="2126" y="8482"/>
                  </a:cubicBezTo>
                  <a:cubicBezTo>
                    <a:pt x="2802" y="8788"/>
                    <a:pt x="3454" y="8903"/>
                    <a:pt x="4037" y="8903"/>
                  </a:cubicBezTo>
                  <a:cubicBezTo>
                    <a:pt x="5427" y="8903"/>
                    <a:pt x="6424" y="8249"/>
                    <a:pt x="6428" y="7974"/>
                  </a:cubicBezTo>
                  <a:cubicBezTo>
                    <a:pt x="6442" y="7017"/>
                    <a:pt x="6186" y="2632"/>
                    <a:pt x="6090" y="1058"/>
                  </a:cubicBezTo>
                  <a:cubicBezTo>
                    <a:pt x="6063" y="586"/>
                    <a:pt x="5740" y="174"/>
                    <a:pt x="5283" y="55"/>
                  </a:cubicBezTo>
                  <a:cubicBezTo>
                    <a:pt x="5139" y="18"/>
                    <a:pt x="4992" y="1"/>
                    <a:pt x="4843" y="1"/>
                  </a:cubicBezTo>
                  <a:close/>
                </a:path>
              </a:pathLst>
            </a:custGeom>
            <a:solidFill>
              <a:srgbClr val="83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3240775" y="3422713"/>
              <a:ext cx="84800" cy="89075"/>
            </a:xfrm>
            <a:custGeom>
              <a:avLst/>
              <a:gdLst/>
              <a:ahLst/>
              <a:cxnLst/>
              <a:rect l="l" t="t" r="r" b="b"/>
              <a:pathLst>
                <a:path w="3392" h="3563" extrusionOk="0">
                  <a:moveTo>
                    <a:pt x="1401" y="1"/>
                  </a:moveTo>
                  <a:cubicBezTo>
                    <a:pt x="1385" y="1"/>
                    <a:pt x="1370" y="1"/>
                    <a:pt x="1354" y="2"/>
                  </a:cubicBezTo>
                  <a:cubicBezTo>
                    <a:pt x="1214" y="7"/>
                    <a:pt x="1085" y="59"/>
                    <a:pt x="955" y="107"/>
                  </a:cubicBezTo>
                  <a:cubicBezTo>
                    <a:pt x="583" y="244"/>
                    <a:pt x="327" y="638"/>
                    <a:pt x="161" y="976"/>
                  </a:cubicBezTo>
                  <a:lnTo>
                    <a:pt x="182" y="850"/>
                  </a:lnTo>
                  <a:lnTo>
                    <a:pt x="182" y="850"/>
                  </a:lnTo>
                  <a:cubicBezTo>
                    <a:pt x="136" y="1054"/>
                    <a:pt x="0" y="1272"/>
                    <a:pt x="62" y="1490"/>
                  </a:cubicBezTo>
                  <a:cubicBezTo>
                    <a:pt x="121" y="1477"/>
                    <a:pt x="190" y="1362"/>
                    <a:pt x="238" y="1322"/>
                  </a:cubicBezTo>
                  <a:cubicBezTo>
                    <a:pt x="318" y="1255"/>
                    <a:pt x="424" y="1184"/>
                    <a:pt x="528" y="1162"/>
                  </a:cubicBezTo>
                  <a:lnTo>
                    <a:pt x="528" y="1162"/>
                  </a:lnTo>
                  <a:cubicBezTo>
                    <a:pt x="529" y="1259"/>
                    <a:pt x="515" y="1337"/>
                    <a:pt x="564" y="1430"/>
                  </a:cubicBezTo>
                  <a:cubicBezTo>
                    <a:pt x="598" y="1497"/>
                    <a:pt x="643" y="1588"/>
                    <a:pt x="701" y="1637"/>
                  </a:cubicBezTo>
                  <a:cubicBezTo>
                    <a:pt x="816" y="1518"/>
                    <a:pt x="1000" y="1420"/>
                    <a:pt x="1154" y="1370"/>
                  </a:cubicBezTo>
                  <a:cubicBezTo>
                    <a:pt x="1183" y="1554"/>
                    <a:pt x="1287" y="1707"/>
                    <a:pt x="1338" y="1888"/>
                  </a:cubicBezTo>
                  <a:cubicBezTo>
                    <a:pt x="1374" y="2014"/>
                    <a:pt x="1385" y="2147"/>
                    <a:pt x="1371" y="2277"/>
                  </a:cubicBezTo>
                  <a:cubicBezTo>
                    <a:pt x="1364" y="2361"/>
                    <a:pt x="1329" y="2450"/>
                    <a:pt x="1333" y="2533"/>
                  </a:cubicBezTo>
                  <a:cubicBezTo>
                    <a:pt x="1350" y="2540"/>
                    <a:pt x="1369" y="2543"/>
                    <a:pt x="1388" y="2543"/>
                  </a:cubicBezTo>
                  <a:cubicBezTo>
                    <a:pt x="1445" y="2543"/>
                    <a:pt x="1509" y="2519"/>
                    <a:pt x="1553" y="2499"/>
                  </a:cubicBezTo>
                  <a:cubicBezTo>
                    <a:pt x="1662" y="2449"/>
                    <a:pt x="1790" y="2398"/>
                    <a:pt x="1888" y="2330"/>
                  </a:cubicBezTo>
                  <a:cubicBezTo>
                    <a:pt x="1963" y="2278"/>
                    <a:pt x="2008" y="2160"/>
                    <a:pt x="2081" y="2117"/>
                  </a:cubicBezTo>
                  <a:cubicBezTo>
                    <a:pt x="2094" y="2109"/>
                    <a:pt x="2108" y="2106"/>
                    <a:pt x="2121" y="2106"/>
                  </a:cubicBezTo>
                  <a:cubicBezTo>
                    <a:pt x="2159" y="2106"/>
                    <a:pt x="2197" y="2131"/>
                    <a:pt x="2230" y="2157"/>
                  </a:cubicBezTo>
                  <a:cubicBezTo>
                    <a:pt x="2461" y="2349"/>
                    <a:pt x="2509" y="2885"/>
                    <a:pt x="2263" y="3067"/>
                  </a:cubicBezTo>
                  <a:cubicBezTo>
                    <a:pt x="2126" y="3169"/>
                    <a:pt x="1998" y="3247"/>
                    <a:pt x="1825" y="3250"/>
                  </a:cubicBezTo>
                  <a:cubicBezTo>
                    <a:pt x="1816" y="3320"/>
                    <a:pt x="1860" y="3439"/>
                    <a:pt x="1886" y="3503"/>
                  </a:cubicBezTo>
                  <a:cubicBezTo>
                    <a:pt x="1907" y="3552"/>
                    <a:pt x="1943" y="3563"/>
                    <a:pt x="1988" y="3563"/>
                  </a:cubicBezTo>
                  <a:cubicBezTo>
                    <a:pt x="2008" y="3563"/>
                    <a:pt x="2030" y="3561"/>
                    <a:pt x="2054" y="3559"/>
                  </a:cubicBezTo>
                  <a:cubicBezTo>
                    <a:pt x="2309" y="3539"/>
                    <a:pt x="2586" y="3395"/>
                    <a:pt x="2766" y="3216"/>
                  </a:cubicBezTo>
                  <a:cubicBezTo>
                    <a:pt x="2853" y="3128"/>
                    <a:pt x="2931" y="3009"/>
                    <a:pt x="3002" y="2910"/>
                  </a:cubicBezTo>
                  <a:cubicBezTo>
                    <a:pt x="3107" y="2762"/>
                    <a:pt x="3187" y="2600"/>
                    <a:pt x="3240" y="2427"/>
                  </a:cubicBezTo>
                  <a:cubicBezTo>
                    <a:pt x="3333" y="2137"/>
                    <a:pt x="3391" y="1836"/>
                    <a:pt x="3327" y="1531"/>
                  </a:cubicBezTo>
                  <a:cubicBezTo>
                    <a:pt x="3228" y="1067"/>
                    <a:pt x="3050" y="532"/>
                    <a:pt x="2618" y="270"/>
                  </a:cubicBezTo>
                  <a:cubicBezTo>
                    <a:pt x="2387" y="129"/>
                    <a:pt x="2106" y="66"/>
                    <a:pt x="1838" y="37"/>
                  </a:cubicBezTo>
                  <a:cubicBezTo>
                    <a:pt x="1695" y="24"/>
                    <a:pt x="1546" y="1"/>
                    <a:pt x="1401" y="1"/>
                  </a:cubicBez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3"/>
            <p:cNvSpPr/>
            <p:nvPr/>
          </p:nvSpPr>
          <p:spPr>
            <a:xfrm>
              <a:off x="1701050" y="2002238"/>
              <a:ext cx="21450" cy="7475"/>
            </a:xfrm>
            <a:custGeom>
              <a:avLst/>
              <a:gdLst/>
              <a:ahLst/>
              <a:cxnLst/>
              <a:rect l="l" t="t" r="r" b="b"/>
              <a:pathLst>
                <a:path w="858" h="299" extrusionOk="0">
                  <a:moveTo>
                    <a:pt x="858" y="1"/>
                  </a:moveTo>
                  <a:lnTo>
                    <a:pt x="1" y="285"/>
                  </a:lnTo>
                  <a:lnTo>
                    <a:pt x="23" y="298"/>
                  </a:lnTo>
                  <a:lnTo>
                    <a:pt x="770" y="52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1734850" y="2023363"/>
              <a:ext cx="27050" cy="3725"/>
            </a:xfrm>
            <a:custGeom>
              <a:avLst/>
              <a:gdLst/>
              <a:ahLst/>
              <a:cxnLst/>
              <a:rect l="l" t="t" r="r" b="b"/>
              <a:pathLst>
                <a:path w="1082" h="149" extrusionOk="0">
                  <a:moveTo>
                    <a:pt x="765" y="9"/>
                  </a:moveTo>
                  <a:cubicBezTo>
                    <a:pt x="835" y="16"/>
                    <a:pt x="903" y="29"/>
                    <a:pt x="969" y="46"/>
                  </a:cubicBezTo>
                  <a:lnTo>
                    <a:pt x="969" y="46"/>
                  </a:lnTo>
                  <a:cubicBezTo>
                    <a:pt x="957" y="43"/>
                    <a:pt x="944" y="40"/>
                    <a:pt x="932" y="37"/>
                  </a:cubicBezTo>
                  <a:cubicBezTo>
                    <a:pt x="878" y="24"/>
                    <a:pt x="822" y="15"/>
                    <a:pt x="765" y="9"/>
                  </a:cubicBezTo>
                  <a:close/>
                  <a:moveTo>
                    <a:pt x="969" y="46"/>
                  </a:moveTo>
                  <a:cubicBezTo>
                    <a:pt x="1007" y="57"/>
                    <a:pt x="1044" y="68"/>
                    <a:pt x="1081" y="82"/>
                  </a:cubicBezTo>
                  <a:cubicBezTo>
                    <a:pt x="1045" y="69"/>
                    <a:pt x="1008" y="57"/>
                    <a:pt x="969" y="46"/>
                  </a:cubicBezTo>
                  <a:close/>
                  <a:moveTo>
                    <a:pt x="611" y="1"/>
                  </a:moveTo>
                  <a:cubicBezTo>
                    <a:pt x="390" y="1"/>
                    <a:pt x="169" y="50"/>
                    <a:pt x="0" y="148"/>
                  </a:cubicBezTo>
                  <a:cubicBezTo>
                    <a:pt x="170" y="50"/>
                    <a:pt x="391" y="1"/>
                    <a:pt x="612" y="1"/>
                  </a:cubicBezTo>
                  <a:cubicBezTo>
                    <a:pt x="664" y="1"/>
                    <a:pt x="715" y="4"/>
                    <a:pt x="765" y="9"/>
                  </a:cubicBezTo>
                  <a:lnTo>
                    <a:pt x="765" y="9"/>
                  </a:lnTo>
                  <a:cubicBezTo>
                    <a:pt x="714" y="4"/>
                    <a:pt x="663" y="1"/>
                    <a:pt x="611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3"/>
            <p:cNvSpPr/>
            <p:nvPr/>
          </p:nvSpPr>
          <p:spPr>
            <a:xfrm>
              <a:off x="1765225" y="2027013"/>
              <a:ext cx="35175" cy="20375"/>
            </a:xfrm>
            <a:custGeom>
              <a:avLst/>
              <a:gdLst/>
              <a:ahLst/>
              <a:cxnLst/>
              <a:rect l="l" t="t" r="r" b="b"/>
              <a:pathLst>
                <a:path w="1407" h="815" extrusionOk="0">
                  <a:moveTo>
                    <a:pt x="0" y="1"/>
                  </a:moveTo>
                  <a:lnTo>
                    <a:pt x="1406" y="815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3"/>
            <p:cNvSpPr/>
            <p:nvPr/>
          </p:nvSpPr>
          <p:spPr>
            <a:xfrm>
              <a:off x="1803700" y="2049988"/>
              <a:ext cx="1375" cy="1450"/>
            </a:xfrm>
            <a:custGeom>
              <a:avLst/>
              <a:gdLst/>
              <a:ahLst/>
              <a:cxnLst/>
              <a:rect l="l" t="t" r="r" b="b"/>
              <a:pathLst>
                <a:path w="55" h="58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" y="2"/>
                    <a:pt x="3" y="2"/>
                  </a:cubicBezTo>
                  <a:lnTo>
                    <a:pt x="3" y="2"/>
                  </a:lnTo>
                  <a:cubicBezTo>
                    <a:pt x="2" y="2"/>
                    <a:pt x="2" y="1"/>
                    <a:pt x="1" y="1"/>
                  </a:cubicBezTo>
                  <a:close/>
                  <a:moveTo>
                    <a:pt x="3" y="2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2" y="21"/>
                    <a:pt x="38" y="38"/>
                    <a:pt x="54" y="58"/>
                  </a:cubicBezTo>
                  <a:cubicBezTo>
                    <a:pt x="38" y="39"/>
                    <a:pt x="22" y="19"/>
                    <a:pt x="3" y="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1805525" y="2052363"/>
              <a:ext cx="725" cy="1375"/>
            </a:xfrm>
            <a:custGeom>
              <a:avLst/>
              <a:gdLst/>
              <a:ahLst/>
              <a:cxnLst/>
              <a:rect l="l" t="t" r="r" b="b"/>
              <a:pathLst>
                <a:path w="29" h="55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17"/>
                    <a:pt x="20" y="36"/>
                    <a:pt x="28" y="55"/>
                  </a:cubicBezTo>
                  <a:lnTo>
                    <a:pt x="28" y="55"/>
                  </a:lnTo>
                  <a:cubicBezTo>
                    <a:pt x="20" y="36"/>
                    <a:pt x="11" y="17"/>
                    <a:pt x="1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1800375" y="2047363"/>
              <a:ext cx="2700" cy="1950"/>
            </a:xfrm>
            <a:custGeom>
              <a:avLst/>
              <a:gdLst/>
              <a:ahLst/>
              <a:cxnLst/>
              <a:rect l="l" t="t" r="r" b="b"/>
              <a:pathLst>
                <a:path w="108" h="78" extrusionOk="0">
                  <a:moveTo>
                    <a:pt x="0" y="1"/>
                  </a:moveTo>
                  <a:lnTo>
                    <a:pt x="0" y="1"/>
                  </a:lnTo>
                  <a:cubicBezTo>
                    <a:pt x="38" y="23"/>
                    <a:pt x="74" y="48"/>
                    <a:pt x="108" y="77"/>
                  </a:cubicBezTo>
                  <a:cubicBezTo>
                    <a:pt x="74" y="48"/>
                    <a:pt x="38" y="22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1806375" y="2054738"/>
              <a:ext cx="250" cy="1375"/>
            </a:xfrm>
            <a:custGeom>
              <a:avLst/>
              <a:gdLst/>
              <a:ahLst/>
              <a:cxnLst/>
              <a:rect l="l" t="t" r="r" b="b"/>
              <a:pathLst>
                <a:path w="10" h="55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18"/>
                    <a:pt x="8" y="36"/>
                    <a:pt x="9" y="55"/>
                  </a:cubicBezTo>
                  <a:lnTo>
                    <a:pt x="9" y="55"/>
                  </a:lnTo>
                  <a:cubicBezTo>
                    <a:pt x="8" y="36"/>
                    <a:pt x="4" y="18"/>
                    <a:pt x="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1828325" y="2071088"/>
              <a:ext cx="15950" cy="2075"/>
            </a:xfrm>
            <a:custGeom>
              <a:avLst/>
              <a:gdLst/>
              <a:ahLst/>
              <a:cxnLst/>
              <a:rect l="l" t="t" r="r" b="b"/>
              <a:pathLst>
                <a:path w="638" h="83" extrusionOk="0">
                  <a:moveTo>
                    <a:pt x="167" y="0"/>
                  </a:moveTo>
                  <a:cubicBezTo>
                    <a:pt x="111" y="0"/>
                    <a:pt x="56" y="4"/>
                    <a:pt x="1" y="10"/>
                  </a:cubicBezTo>
                  <a:cubicBezTo>
                    <a:pt x="56" y="4"/>
                    <a:pt x="112" y="1"/>
                    <a:pt x="168" y="1"/>
                  </a:cubicBezTo>
                  <a:cubicBezTo>
                    <a:pt x="227" y="1"/>
                    <a:pt x="286" y="4"/>
                    <a:pt x="343" y="11"/>
                  </a:cubicBezTo>
                  <a:lnTo>
                    <a:pt x="343" y="11"/>
                  </a:lnTo>
                  <a:cubicBezTo>
                    <a:pt x="285" y="4"/>
                    <a:pt x="226" y="0"/>
                    <a:pt x="167" y="0"/>
                  </a:cubicBezTo>
                  <a:close/>
                  <a:moveTo>
                    <a:pt x="343" y="11"/>
                  </a:moveTo>
                  <a:cubicBezTo>
                    <a:pt x="382" y="16"/>
                    <a:pt x="420" y="22"/>
                    <a:pt x="459" y="30"/>
                  </a:cubicBezTo>
                  <a:lnTo>
                    <a:pt x="459" y="30"/>
                  </a:lnTo>
                  <a:cubicBezTo>
                    <a:pt x="421" y="22"/>
                    <a:pt x="382" y="16"/>
                    <a:pt x="343" y="11"/>
                  </a:cubicBezTo>
                  <a:close/>
                  <a:moveTo>
                    <a:pt x="459" y="30"/>
                  </a:moveTo>
                  <a:cubicBezTo>
                    <a:pt x="476" y="34"/>
                    <a:pt x="493" y="38"/>
                    <a:pt x="510" y="42"/>
                  </a:cubicBezTo>
                  <a:lnTo>
                    <a:pt x="510" y="42"/>
                  </a:lnTo>
                  <a:cubicBezTo>
                    <a:pt x="502" y="40"/>
                    <a:pt x="495" y="38"/>
                    <a:pt x="487" y="36"/>
                  </a:cubicBezTo>
                  <a:cubicBezTo>
                    <a:pt x="478" y="34"/>
                    <a:pt x="468" y="32"/>
                    <a:pt x="459" y="30"/>
                  </a:cubicBezTo>
                  <a:close/>
                  <a:moveTo>
                    <a:pt x="510" y="42"/>
                  </a:moveTo>
                  <a:cubicBezTo>
                    <a:pt x="553" y="53"/>
                    <a:pt x="595" y="66"/>
                    <a:pt x="637" y="82"/>
                  </a:cubicBezTo>
                  <a:cubicBezTo>
                    <a:pt x="596" y="66"/>
                    <a:pt x="554" y="53"/>
                    <a:pt x="510" y="4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1817200" y="2071338"/>
              <a:ext cx="11150" cy="3450"/>
            </a:xfrm>
            <a:custGeom>
              <a:avLst/>
              <a:gdLst/>
              <a:ahLst/>
              <a:cxnLst/>
              <a:rect l="l" t="t" r="r" b="b"/>
              <a:pathLst>
                <a:path w="446" h="138" extrusionOk="0">
                  <a:moveTo>
                    <a:pt x="446" y="0"/>
                  </a:moveTo>
                  <a:cubicBezTo>
                    <a:pt x="282" y="19"/>
                    <a:pt x="127" y="65"/>
                    <a:pt x="1" y="138"/>
                  </a:cubicBezTo>
                  <a:cubicBezTo>
                    <a:pt x="127" y="65"/>
                    <a:pt x="282" y="19"/>
                    <a:pt x="446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1683650" y="2074263"/>
              <a:ext cx="36750" cy="21500"/>
            </a:xfrm>
            <a:custGeom>
              <a:avLst/>
              <a:gdLst/>
              <a:ahLst/>
              <a:cxnLst/>
              <a:rect l="l" t="t" r="r" b="b"/>
              <a:pathLst>
                <a:path w="1470" h="860" extrusionOk="0">
                  <a:moveTo>
                    <a:pt x="1405" y="815"/>
                  </a:moveTo>
                  <a:cubicBezTo>
                    <a:pt x="1428" y="828"/>
                    <a:pt x="1449" y="843"/>
                    <a:pt x="1470" y="859"/>
                  </a:cubicBezTo>
                  <a:cubicBezTo>
                    <a:pt x="1449" y="843"/>
                    <a:pt x="1428" y="828"/>
                    <a:pt x="1405" y="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1617625" y="2081763"/>
              <a:ext cx="22775" cy="13250"/>
            </a:xfrm>
            <a:custGeom>
              <a:avLst/>
              <a:gdLst/>
              <a:ahLst/>
              <a:cxnLst/>
              <a:rect l="l" t="t" r="r" b="b"/>
              <a:pathLst>
                <a:path w="911" h="530" extrusionOk="0">
                  <a:moveTo>
                    <a:pt x="15" y="520"/>
                  </a:moveTo>
                  <a:cubicBezTo>
                    <a:pt x="10" y="522"/>
                    <a:pt x="6" y="526"/>
                    <a:pt x="1" y="530"/>
                  </a:cubicBezTo>
                  <a:cubicBezTo>
                    <a:pt x="6" y="526"/>
                    <a:pt x="10" y="522"/>
                    <a:pt x="15" y="520"/>
                  </a:cubicBezTo>
                  <a:lnTo>
                    <a:pt x="910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1775925" y="2101638"/>
              <a:ext cx="100" cy="350"/>
            </a:xfrm>
            <a:custGeom>
              <a:avLst/>
              <a:gdLst/>
              <a:ahLst/>
              <a:cxnLst/>
              <a:rect l="l" t="t" r="r" b="b"/>
              <a:pathLst>
                <a:path w="4" h="14" extrusionOk="0">
                  <a:moveTo>
                    <a:pt x="3" y="1"/>
                  </a:moveTo>
                  <a:lnTo>
                    <a:pt x="3" y="1"/>
                  </a:lnTo>
                  <a:cubicBezTo>
                    <a:pt x="1" y="5"/>
                    <a:pt x="2" y="10"/>
                    <a:pt x="1" y="13"/>
                  </a:cubicBezTo>
                  <a:cubicBezTo>
                    <a:pt x="2" y="10"/>
                    <a:pt x="2" y="5"/>
                    <a:pt x="3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1886050" y="2097663"/>
              <a:ext cx="1350" cy="1500"/>
            </a:xfrm>
            <a:custGeom>
              <a:avLst/>
              <a:gdLst/>
              <a:ahLst/>
              <a:cxnLst/>
              <a:rect l="l" t="t" r="r" b="b"/>
              <a:pathLst>
                <a:path w="54" h="60" extrusionOk="0">
                  <a:moveTo>
                    <a:pt x="0" y="0"/>
                  </a:moveTo>
                  <a:lnTo>
                    <a:pt x="4" y="4"/>
                  </a:lnTo>
                  <a:cubicBezTo>
                    <a:pt x="17" y="17"/>
                    <a:pt x="30" y="31"/>
                    <a:pt x="43" y="46"/>
                  </a:cubicBezTo>
                  <a:lnTo>
                    <a:pt x="43" y="46"/>
                  </a:lnTo>
                  <a:cubicBezTo>
                    <a:pt x="30" y="30"/>
                    <a:pt x="16" y="15"/>
                    <a:pt x="0" y="0"/>
                  </a:cubicBezTo>
                  <a:close/>
                  <a:moveTo>
                    <a:pt x="43" y="46"/>
                  </a:moveTo>
                  <a:cubicBezTo>
                    <a:pt x="46" y="50"/>
                    <a:pt x="50" y="55"/>
                    <a:pt x="54" y="60"/>
                  </a:cubicBezTo>
                  <a:cubicBezTo>
                    <a:pt x="50" y="55"/>
                    <a:pt x="46" y="50"/>
                    <a:pt x="43" y="46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1847575" y="2074713"/>
              <a:ext cx="37875" cy="22275"/>
            </a:xfrm>
            <a:custGeom>
              <a:avLst/>
              <a:gdLst/>
              <a:ahLst/>
              <a:cxnLst/>
              <a:rect l="l" t="t" r="r" b="b"/>
              <a:pathLst>
                <a:path w="1515" h="891" extrusionOk="0">
                  <a:moveTo>
                    <a:pt x="1406" y="81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406" y="813"/>
                  </a:lnTo>
                  <a:cubicBezTo>
                    <a:pt x="1444" y="835"/>
                    <a:pt x="1481" y="861"/>
                    <a:pt x="1515" y="891"/>
                  </a:cubicBezTo>
                  <a:lnTo>
                    <a:pt x="1515" y="891"/>
                  </a:lnTo>
                  <a:cubicBezTo>
                    <a:pt x="1481" y="861"/>
                    <a:pt x="1444" y="835"/>
                    <a:pt x="1406" y="813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1888750" y="2102413"/>
              <a:ext cx="225" cy="1375"/>
            </a:xfrm>
            <a:custGeom>
              <a:avLst/>
              <a:gdLst/>
              <a:ahLst/>
              <a:cxnLst/>
              <a:rect l="l" t="t" r="r" b="b"/>
              <a:pathLst>
                <a:path w="9" h="55" extrusionOk="0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5" y="19"/>
                    <a:pt x="7" y="37"/>
                    <a:pt x="9" y="54"/>
                  </a:cubicBezTo>
                  <a:lnTo>
                    <a:pt x="9" y="54"/>
                  </a:lnTo>
                  <a:cubicBezTo>
                    <a:pt x="7" y="37"/>
                    <a:pt x="5" y="19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1887875" y="2100063"/>
              <a:ext cx="700" cy="1375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0" y="18"/>
                    <a:pt x="20" y="36"/>
                    <a:pt x="27" y="54"/>
                  </a:cubicBezTo>
                  <a:lnTo>
                    <a:pt x="27" y="54"/>
                  </a:lnTo>
                  <a:cubicBezTo>
                    <a:pt x="20" y="36"/>
                    <a:pt x="10" y="18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3"/>
            <p:cNvSpPr/>
            <p:nvPr/>
          </p:nvSpPr>
          <p:spPr>
            <a:xfrm>
              <a:off x="1887375" y="2107563"/>
              <a:ext cx="525" cy="950"/>
            </a:xfrm>
            <a:custGeom>
              <a:avLst/>
              <a:gdLst/>
              <a:ahLst/>
              <a:cxnLst/>
              <a:rect l="l" t="t" r="r" b="b"/>
              <a:pathLst>
                <a:path w="21" h="38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3"/>
                    <a:pt x="8" y="25"/>
                    <a:pt x="1" y="38"/>
                  </a:cubicBezTo>
                  <a:cubicBezTo>
                    <a:pt x="8" y="27"/>
                    <a:pt x="14" y="14"/>
                    <a:pt x="2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1888550" y="2105138"/>
              <a:ext cx="225" cy="1100"/>
            </a:xfrm>
            <a:custGeom>
              <a:avLst/>
              <a:gdLst/>
              <a:ahLst/>
              <a:cxnLst/>
              <a:rect l="l" t="t" r="r" b="b"/>
              <a:pathLst>
                <a:path w="9" h="44" extrusionOk="0">
                  <a:moveTo>
                    <a:pt x="8" y="1"/>
                  </a:moveTo>
                  <a:cubicBezTo>
                    <a:pt x="7" y="15"/>
                    <a:pt x="4" y="28"/>
                    <a:pt x="1" y="43"/>
                  </a:cubicBezTo>
                  <a:cubicBezTo>
                    <a:pt x="4" y="29"/>
                    <a:pt x="7" y="16"/>
                    <a:pt x="8" y="2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1571750" y="2117888"/>
              <a:ext cx="23275" cy="3675"/>
            </a:xfrm>
            <a:custGeom>
              <a:avLst/>
              <a:gdLst/>
              <a:ahLst/>
              <a:cxnLst/>
              <a:rect l="l" t="t" r="r" b="b"/>
              <a:pathLst>
                <a:path w="931" h="147" extrusionOk="0">
                  <a:moveTo>
                    <a:pt x="609" y="0"/>
                  </a:moveTo>
                  <a:cubicBezTo>
                    <a:pt x="609" y="0"/>
                    <a:pt x="609" y="0"/>
                    <a:pt x="609" y="0"/>
                  </a:cubicBezTo>
                  <a:lnTo>
                    <a:pt x="609" y="0"/>
                  </a:lnTo>
                  <a:cubicBezTo>
                    <a:pt x="718" y="0"/>
                    <a:pt x="827" y="12"/>
                    <a:pt x="931" y="36"/>
                  </a:cubicBezTo>
                  <a:cubicBezTo>
                    <a:pt x="828" y="12"/>
                    <a:pt x="718" y="0"/>
                    <a:pt x="609" y="0"/>
                  </a:cubicBezTo>
                  <a:close/>
                  <a:moveTo>
                    <a:pt x="608" y="0"/>
                  </a:moveTo>
                  <a:cubicBezTo>
                    <a:pt x="388" y="0"/>
                    <a:pt x="168" y="49"/>
                    <a:pt x="0" y="146"/>
                  </a:cubicBezTo>
                  <a:cubicBezTo>
                    <a:pt x="168" y="49"/>
                    <a:pt x="389" y="0"/>
                    <a:pt x="609" y="0"/>
                  </a:cubicBezTo>
                  <a:lnTo>
                    <a:pt x="609" y="0"/>
                  </a:lnTo>
                  <a:cubicBezTo>
                    <a:pt x="608" y="0"/>
                    <a:pt x="608" y="0"/>
                    <a:pt x="608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1743325" y="2118338"/>
              <a:ext cx="7525" cy="850"/>
            </a:xfrm>
            <a:custGeom>
              <a:avLst/>
              <a:gdLst/>
              <a:ahLst/>
              <a:cxnLst/>
              <a:rect l="l" t="t" r="r" b="b"/>
              <a:pathLst>
                <a:path w="301" h="34" extrusionOk="0">
                  <a:moveTo>
                    <a:pt x="1" y="34"/>
                  </a:moveTo>
                  <a:cubicBezTo>
                    <a:pt x="100" y="12"/>
                    <a:pt x="200" y="1"/>
                    <a:pt x="300" y="1"/>
                  </a:cubicBezTo>
                  <a:cubicBezTo>
                    <a:pt x="200" y="1"/>
                    <a:pt x="100" y="12"/>
                    <a:pt x="1" y="34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1914775" y="2118763"/>
              <a:ext cx="8125" cy="975"/>
            </a:xfrm>
            <a:custGeom>
              <a:avLst/>
              <a:gdLst/>
              <a:ahLst/>
              <a:cxnLst/>
              <a:rect l="l" t="t" r="r" b="b"/>
              <a:pathLst>
                <a:path w="325" h="39" extrusionOk="0">
                  <a:moveTo>
                    <a:pt x="324" y="38"/>
                  </a:moveTo>
                  <a:cubicBezTo>
                    <a:pt x="219" y="13"/>
                    <a:pt x="110" y="1"/>
                    <a:pt x="1" y="2"/>
                  </a:cubicBezTo>
                  <a:cubicBezTo>
                    <a:pt x="110" y="1"/>
                    <a:pt x="219" y="13"/>
                    <a:pt x="324" y="38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1253175" y="2116163"/>
              <a:ext cx="775800" cy="263125"/>
            </a:xfrm>
            <a:custGeom>
              <a:avLst/>
              <a:gdLst/>
              <a:ahLst/>
              <a:cxnLst/>
              <a:rect l="l" t="t" r="r" b="b"/>
              <a:pathLst>
                <a:path w="31032" h="10525" extrusionOk="0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lnTo>
                    <a:pt x="0" y="2"/>
                  </a:lnTo>
                  <a:lnTo>
                    <a:pt x="0" y="1"/>
                  </a:lnTo>
                  <a:close/>
                  <a:moveTo>
                    <a:pt x="0" y="2"/>
                  </a:moveTo>
                  <a:lnTo>
                    <a:pt x="3" y="782"/>
                  </a:lnTo>
                  <a:cubicBezTo>
                    <a:pt x="5" y="1122"/>
                    <a:pt x="228" y="1461"/>
                    <a:pt x="674" y="1720"/>
                  </a:cubicBezTo>
                  <a:lnTo>
                    <a:pt x="15206" y="10135"/>
                  </a:lnTo>
                  <a:cubicBezTo>
                    <a:pt x="15654" y="10395"/>
                    <a:pt x="16242" y="10525"/>
                    <a:pt x="16831" y="10525"/>
                  </a:cubicBezTo>
                  <a:cubicBezTo>
                    <a:pt x="17424" y="10525"/>
                    <a:pt x="18018" y="10393"/>
                    <a:pt x="18472" y="10130"/>
                  </a:cubicBezTo>
                  <a:lnTo>
                    <a:pt x="30350" y="3249"/>
                  </a:lnTo>
                  <a:cubicBezTo>
                    <a:pt x="30805" y="2986"/>
                    <a:pt x="31032" y="2640"/>
                    <a:pt x="31030" y="2296"/>
                  </a:cubicBezTo>
                  <a:lnTo>
                    <a:pt x="31027" y="1513"/>
                  </a:lnTo>
                  <a:lnTo>
                    <a:pt x="31027" y="1516"/>
                  </a:lnTo>
                  <a:cubicBezTo>
                    <a:pt x="31027" y="1539"/>
                    <a:pt x="31023" y="1564"/>
                    <a:pt x="31022" y="1584"/>
                  </a:cubicBezTo>
                  <a:cubicBezTo>
                    <a:pt x="31019" y="1604"/>
                    <a:pt x="31019" y="1625"/>
                    <a:pt x="31017" y="1645"/>
                  </a:cubicBezTo>
                  <a:cubicBezTo>
                    <a:pt x="31013" y="1668"/>
                    <a:pt x="31006" y="1690"/>
                    <a:pt x="30999" y="1713"/>
                  </a:cubicBezTo>
                  <a:cubicBezTo>
                    <a:pt x="30994" y="1732"/>
                    <a:pt x="30991" y="1752"/>
                    <a:pt x="30985" y="1772"/>
                  </a:cubicBezTo>
                  <a:cubicBezTo>
                    <a:pt x="30976" y="1796"/>
                    <a:pt x="30965" y="1818"/>
                    <a:pt x="30955" y="1841"/>
                  </a:cubicBezTo>
                  <a:cubicBezTo>
                    <a:pt x="30946" y="1860"/>
                    <a:pt x="30940" y="1880"/>
                    <a:pt x="30931" y="1898"/>
                  </a:cubicBezTo>
                  <a:cubicBezTo>
                    <a:pt x="30919" y="1922"/>
                    <a:pt x="30904" y="1944"/>
                    <a:pt x="30889" y="1967"/>
                  </a:cubicBezTo>
                  <a:cubicBezTo>
                    <a:pt x="30878" y="1985"/>
                    <a:pt x="30869" y="2004"/>
                    <a:pt x="30857" y="2021"/>
                  </a:cubicBezTo>
                  <a:cubicBezTo>
                    <a:pt x="30840" y="2045"/>
                    <a:pt x="30821" y="2067"/>
                    <a:pt x="30802" y="2089"/>
                  </a:cubicBezTo>
                  <a:cubicBezTo>
                    <a:pt x="30788" y="2107"/>
                    <a:pt x="30776" y="2124"/>
                    <a:pt x="30760" y="2141"/>
                  </a:cubicBezTo>
                  <a:cubicBezTo>
                    <a:pt x="30739" y="2166"/>
                    <a:pt x="30713" y="2188"/>
                    <a:pt x="30689" y="2212"/>
                  </a:cubicBezTo>
                  <a:cubicBezTo>
                    <a:pt x="30674" y="2227"/>
                    <a:pt x="30660" y="2242"/>
                    <a:pt x="30644" y="2255"/>
                  </a:cubicBezTo>
                  <a:cubicBezTo>
                    <a:pt x="30617" y="2280"/>
                    <a:pt x="30586" y="2302"/>
                    <a:pt x="30555" y="2326"/>
                  </a:cubicBezTo>
                  <a:cubicBezTo>
                    <a:pt x="30537" y="2339"/>
                    <a:pt x="30524" y="2352"/>
                    <a:pt x="30506" y="2364"/>
                  </a:cubicBezTo>
                  <a:cubicBezTo>
                    <a:pt x="30457" y="2400"/>
                    <a:pt x="30404" y="2434"/>
                    <a:pt x="30347" y="2467"/>
                  </a:cubicBezTo>
                  <a:lnTo>
                    <a:pt x="18468" y="9348"/>
                  </a:lnTo>
                  <a:cubicBezTo>
                    <a:pt x="18015" y="9610"/>
                    <a:pt x="17421" y="9742"/>
                    <a:pt x="16827" y="9742"/>
                  </a:cubicBezTo>
                  <a:cubicBezTo>
                    <a:pt x="16238" y="9742"/>
                    <a:pt x="15649" y="9612"/>
                    <a:pt x="15201" y="9352"/>
                  </a:cubicBezTo>
                  <a:lnTo>
                    <a:pt x="672" y="937"/>
                  </a:lnTo>
                  <a:cubicBezTo>
                    <a:pt x="616" y="905"/>
                    <a:pt x="564" y="872"/>
                    <a:pt x="514" y="836"/>
                  </a:cubicBezTo>
                  <a:cubicBezTo>
                    <a:pt x="498" y="825"/>
                    <a:pt x="486" y="813"/>
                    <a:pt x="471" y="802"/>
                  </a:cubicBezTo>
                  <a:cubicBezTo>
                    <a:pt x="439" y="777"/>
                    <a:pt x="407" y="754"/>
                    <a:pt x="378" y="728"/>
                  </a:cubicBezTo>
                  <a:cubicBezTo>
                    <a:pt x="362" y="714"/>
                    <a:pt x="350" y="699"/>
                    <a:pt x="334" y="685"/>
                  </a:cubicBezTo>
                  <a:cubicBezTo>
                    <a:pt x="309" y="661"/>
                    <a:pt x="284" y="639"/>
                    <a:pt x="263" y="615"/>
                  </a:cubicBezTo>
                  <a:cubicBezTo>
                    <a:pt x="248" y="599"/>
                    <a:pt x="236" y="582"/>
                    <a:pt x="222" y="564"/>
                  </a:cubicBezTo>
                  <a:cubicBezTo>
                    <a:pt x="203" y="542"/>
                    <a:pt x="184" y="520"/>
                    <a:pt x="169" y="498"/>
                  </a:cubicBezTo>
                  <a:cubicBezTo>
                    <a:pt x="156" y="479"/>
                    <a:pt x="146" y="462"/>
                    <a:pt x="135" y="443"/>
                  </a:cubicBezTo>
                  <a:cubicBezTo>
                    <a:pt x="122" y="421"/>
                    <a:pt x="107" y="398"/>
                    <a:pt x="94" y="375"/>
                  </a:cubicBezTo>
                  <a:cubicBezTo>
                    <a:pt x="86" y="356"/>
                    <a:pt x="80" y="338"/>
                    <a:pt x="71" y="319"/>
                  </a:cubicBezTo>
                  <a:cubicBezTo>
                    <a:pt x="61" y="296"/>
                    <a:pt x="50" y="273"/>
                    <a:pt x="42" y="251"/>
                  </a:cubicBezTo>
                  <a:cubicBezTo>
                    <a:pt x="35" y="231"/>
                    <a:pt x="33" y="211"/>
                    <a:pt x="28" y="192"/>
                  </a:cubicBezTo>
                  <a:cubicBezTo>
                    <a:pt x="21" y="169"/>
                    <a:pt x="14" y="147"/>
                    <a:pt x="10" y="123"/>
                  </a:cubicBezTo>
                  <a:cubicBezTo>
                    <a:pt x="8" y="105"/>
                    <a:pt x="7" y="84"/>
                    <a:pt x="5" y="65"/>
                  </a:cubicBezTo>
                  <a:cubicBezTo>
                    <a:pt x="4" y="43"/>
                    <a:pt x="0" y="23"/>
                    <a:pt x="0" y="2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1536450" y="2121538"/>
              <a:ext cx="35325" cy="20450"/>
            </a:xfrm>
            <a:custGeom>
              <a:avLst/>
              <a:gdLst/>
              <a:ahLst/>
              <a:cxnLst/>
              <a:rect l="l" t="t" r="r" b="b"/>
              <a:pathLst>
                <a:path w="1413" h="818" extrusionOk="0">
                  <a:moveTo>
                    <a:pt x="0" y="818"/>
                  </a:moveTo>
                  <a:lnTo>
                    <a:pt x="1412" y="0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1864275" y="2122463"/>
              <a:ext cx="35325" cy="20500"/>
            </a:xfrm>
            <a:custGeom>
              <a:avLst/>
              <a:gdLst/>
              <a:ahLst/>
              <a:cxnLst/>
              <a:rect l="l" t="t" r="r" b="b"/>
              <a:pathLst>
                <a:path w="1413" h="820" extrusionOk="0">
                  <a:moveTo>
                    <a:pt x="1" y="819"/>
                  </a:moveTo>
                  <a:lnTo>
                    <a:pt x="1" y="819"/>
                  </a:lnTo>
                  <a:lnTo>
                    <a:pt x="1413" y="0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1530325" y="2148438"/>
              <a:ext cx="200" cy="1050"/>
            </a:xfrm>
            <a:custGeom>
              <a:avLst/>
              <a:gdLst/>
              <a:ahLst/>
              <a:cxnLst/>
              <a:rect l="l" t="t" r="r" b="b"/>
              <a:pathLst>
                <a:path w="8" h="42" extrusionOk="0">
                  <a:moveTo>
                    <a:pt x="0" y="41"/>
                  </a:moveTo>
                  <a:lnTo>
                    <a:pt x="0" y="41"/>
                  </a:lnTo>
                  <a:cubicBezTo>
                    <a:pt x="1" y="28"/>
                    <a:pt x="4" y="14"/>
                    <a:pt x="7" y="0"/>
                  </a:cubicBezTo>
                  <a:lnTo>
                    <a:pt x="7" y="0"/>
                  </a:lnTo>
                  <a:cubicBezTo>
                    <a:pt x="4" y="14"/>
                    <a:pt x="1" y="28"/>
                    <a:pt x="0" y="4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3"/>
            <p:cNvSpPr/>
            <p:nvPr/>
          </p:nvSpPr>
          <p:spPr>
            <a:xfrm>
              <a:off x="1533000" y="2143938"/>
              <a:ext cx="675" cy="750"/>
            </a:xfrm>
            <a:custGeom>
              <a:avLst/>
              <a:gdLst/>
              <a:ahLst/>
              <a:cxnLst/>
              <a:rect l="l" t="t" r="r" b="b"/>
              <a:pathLst>
                <a:path w="27" h="30" extrusionOk="0">
                  <a:moveTo>
                    <a:pt x="27" y="1"/>
                  </a:moveTo>
                  <a:lnTo>
                    <a:pt x="27" y="1"/>
                  </a:lnTo>
                  <a:cubicBezTo>
                    <a:pt x="17" y="10"/>
                    <a:pt x="9" y="21"/>
                    <a:pt x="1" y="29"/>
                  </a:cubicBezTo>
                  <a:cubicBezTo>
                    <a:pt x="2" y="28"/>
                    <a:pt x="2" y="28"/>
                    <a:pt x="3" y="27"/>
                  </a:cubicBezTo>
                  <a:cubicBezTo>
                    <a:pt x="12" y="18"/>
                    <a:pt x="18" y="10"/>
                    <a:pt x="27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3"/>
            <p:cNvSpPr/>
            <p:nvPr/>
          </p:nvSpPr>
          <p:spPr>
            <a:xfrm>
              <a:off x="1531200" y="2146138"/>
              <a:ext cx="500" cy="950"/>
            </a:xfrm>
            <a:custGeom>
              <a:avLst/>
              <a:gdLst/>
              <a:ahLst/>
              <a:cxnLst/>
              <a:rect l="l" t="t" r="r" b="b"/>
              <a:pathLst>
                <a:path w="20" h="38" extrusionOk="0">
                  <a:moveTo>
                    <a:pt x="19" y="0"/>
                  </a:moveTo>
                  <a:cubicBezTo>
                    <a:pt x="12" y="12"/>
                    <a:pt x="6" y="25"/>
                    <a:pt x="1" y="37"/>
                  </a:cubicBezTo>
                  <a:lnTo>
                    <a:pt x="1" y="38"/>
                  </a:lnTo>
                  <a:cubicBezTo>
                    <a:pt x="6" y="25"/>
                    <a:pt x="12" y="12"/>
                    <a:pt x="19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1640625" y="2144513"/>
              <a:ext cx="1325" cy="1450"/>
            </a:xfrm>
            <a:custGeom>
              <a:avLst/>
              <a:gdLst/>
              <a:ahLst/>
              <a:cxnLst/>
              <a:rect l="l" t="t" r="r" b="b"/>
              <a:pathLst>
                <a:path w="53" h="58" extrusionOk="0">
                  <a:moveTo>
                    <a:pt x="0" y="0"/>
                  </a:moveTo>
                  <a:lnTo>
                    <a:pt x="0" y="1"/>
                  </a:lnTo>
                  <a:cubicBezTo>
                    <a:pt x="19" y="19"/>
                    <a:pt x="36" y="37"/>
                    <a:pt x="52" y="57"/>
                  </a:cubicBezTo>
                  <a:cubicBezTo>
                    <a:pt x="36" y="37"/>
                    <a:pt x="19" y="18"/>
                    <a:pt x="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1642375" y="2146863"/>
              <a:ext cx="700" cy="1375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18"/>
                    <a:pt x="20" y="36"/>
                    <a:pt x="28" y="55"/>
                  </a:cubicBezTo>
                  <a:lnTo>
                    <a:pt x="28" y="55"/>
                  </a:lnTo>
                  <a:cubicBezTo>
                    <a:pt x="20" y="36"/>
                    <a:pt x="11" y="18"/>
                    <a:pt x="1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3"/>
            <p:cNvSpPr/>
            <p:nvPr/>
          </p:nvSpPr>
          <p:spPr>
            <a:xfrm>
              <a:off x="1643250" y="2149238"/>
              <a:ext cx="225" cy="1400"/>
            </a:xfrm>
            <a:custGeom>
              <a:avLst/>
              <a:gdLst/>
              <a:ahLst/>
              <a:cxnLst/>
              <a:rect l="l" t="t" r="r" b="b"/>
              <a:pathLst>
                <a:path w="9" h="56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18"/>
                    <a:pt x="8" y="37"/>
                    <a:pt x="9" y="55"/>
                  </a:cubicBezTo>
                  <a:lnTo>
                    <a:pt x="9" y="55"/>
                  </a:lnTo>
                  <a:cubicBezTo>
                    <a:pt x="8" y="37"/>
                    <a:pt x="4" y="18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3"/>
            <p:cNvSpPr/>
            <p:nvPr/>
          </p:nvSpPr>
          <p:spPr>
            <a:xfrm>
              <a:off x="1807150" y="2149738"/>
              <a:ext cx="250" cy="1350"/>
            </a:xfrm>
            <a:custGeom>
              <a:avLst/>
              <a:gdLst/>
              <a:ahLst/>
              <a:cxnLst/>
              <a:rect l="l" t="t" r="r" b="b"/>
              <a:pathLst>
                <a:path w="10" h="54" extrusionOk="0">
                  <a:moveTo>
                    <a:pt x="0" y="1"/>
                  </a:moveTo>
                  <a:lnTo>
                    <a:pt x="0" y="1"/>
                  </a:lnTo>
                  <a:cubicBezTo>
                    <a:pt x="5" y="18"/>
                    <a:pt x="8" y="35"/>
                    <a:pt x="9" y="54"/>
                  </a:cubicBezTo>
                  <a:lnTo>
                    <a:pt x="9" y="54"/>
                  </a:lnTo>
                  <a:cubicBezTo>
                    <a:pt x="8" y="35"/>
                    <a:pt x="5" y="18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3"/>
            <p:cNvSpPr/>
            <p:nvPr/>
          </p:nvSpPr>
          <p:spPr>
            <a:xfrm>
              <a:off x="1806600" y="2147938"/>
              <a:ext cx="425" cy="775"/>
            </a:xfrm>
            <a:custGeom>
              <a:avLst/>
              <a:gdLst/>
              <a:ahLst/>
              <a:cxnLst/>
              <a:rect l="l" t="t" r="r" b="b"/>
              <a:pathLst>
                <a:path w="17" h="31" extrusionOk="0">
                  <a:moveTo>
                    <a:pt x="0" y="1"/>
                  </a:moveTo>
                  <a:cubicBezTo>
                    <a:pt x="6" y="11"/>
                    <a:pt x="11" y="20"/>
                    <a:pt x="16" y="30"/>
                  </a:cubicBezTo>
                  <a:lnTo>
                    <a:pt x="16" y="30"/>
                  </a:lnTo>
                  <a:cubicBezTo>
                    <a:pt x="11" y="20"/>
                    <a:pt x="6" y="11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1859075" y="2147038"/>
              <a:ext cx="500" cy="925"/>
            </a:xfrm>
            <a:custGeom>
              <a:avLst/>
              <a:gdLst/>
              <a:ahLst/>
              <a:cxnLst/>
              <a:rect l="l" t="t" r="r" b="b"/>
              <a:pathLst>
                <a:path w="20" h="37" extrusionOk="0">
                  <a:moveTo>
                    <a:pt x="19" y="1"/>
                  </a:moveTo>
                  <a:cubicBezTo>
                    <a:pt x="13" y="9"/>
                    <a:pt x="9" y="18"/>
                    <a:pt x="4" y="28"/>
                  </a:cubicBezTo>
                  <a:lnTo>
                    <a:pt x="4" y="28"/>
                  </a:lnTo>
                  <a:cubicBezTo>
                    <a:pt x="9" y="18"/>
                    <a:pt x="13" y="10"/>
                    <a:pt x="19" y="1"/>
                  </a:cubicBezTo>
                  <a:close/>
                  <a:moveTo>
                    <a:pt x="4" y="28"/>
                  </a:moveTo>
                  <a:cubicBezTo>
                    <a:pt x="3" y="30"/>
                    <a:pt x="2" y="33"/>
                    <a:pt x="1" y="35"/>
                  </a:cubicBezTo>
                  <a:cubicBezTo>
                    <a:pt x="1" y="35"/>
                    <a:pt x="1" y="37"/>
                    <a:pt x="1" y="37"/>
                  </a:cubicBezTo>
                  <a:cubicBezTo>
                    <a:pt x="2" y="34"/>
                    <a:pt x="3" y="31"/>
                    <a:pt x="4" y="28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3"/>
            <p:cNvSpPr/>
            <p:nvPr/>
          </p:nvSpPr>
          <p:spPr>
            <a:xfrm>
              <a:off x="1858200" y="2149363"/>
              <a:ext cx="200" cy="1025"/>
            </a:xfrm>
            <a:custGeom>
              <a:avLst/>
              <a:gdLst/>
              <a:ahLst/>
              <a:cxnLst/>
              <a:rect l="l" t="t" r="r" b="b"/>
              <a:pathLst>
                <a:path w="8" h="41" extrusionOk="0">
                  <a:moveTo>
                    <a:pt x="7" y="1"/>
                  </a:moveTo>
                  <a:cubicBezTo>
                    <a:pt x="5" y="13"/>
                    <a:pt x="2" y="27"/>
                    <a:pt x="1" y="40"/>
                  </a:cubicBezTo>
                  <a:cubicBezTo>
                    <a:pt x="2" y="27"/>
                    <a:pt x="5" y="14"/>
                    <a:pt x="7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3"/>
            <p:cNvSpPr/>
            <p:nvPr/>
          </p:nvSpPr>
          <p:spPr>
            <a:xfrm>
              <a:off x="1860800" y="2144888"/>
              <a:ext cx="750" cy="800"/>
            </a:xfrm>
            <a:custGeom>
              <a:avLst/>
              <a:gdLst/>
              <a:ahLst/>
              <a:cxnLst/>
              <a:rect l="l" t="t" r="r" b="b"/>
              <a:pathLst>
                <a:path w="30" h="32" extrusionOk="0">
                  <a:moveTo>
                    <a:pt x="29" y="0"/>
                  </a:moveTo>
                  <a:cubicBezTo>
                    <a:pt x="26" y="3"/>
                    <a:pt x="23" y="7"/>
                    <a:pt x="20" y="10"/>
                  </a:cubicBezTo>
                  <a:lnTo>
                    <a:pt x="20" y="10"/>
                  </a:lnTo>
                  <a:cubicBezTo>
                    <a:pt x="23" y="7"/>
                    <a:pt x="26" y="3"/>
                    <a:pt x="29" y="0"/>
                  </a:cubicBezTo>
                  <a:close/>
                  <a:moveTo>
                    <a:pt x="20" y="10"/>
                  </a:moveTo>
                  <a:cubicBezTo>
                    <a:pt x="16" y="14"/>
                    <a:pt x="13" y="18"/>
                    <a:pt x="9" y="22"/>
                  </a:cubicBezTo>
                  <a:lnTo>
                    <a:pt x="9" y="22"/>
                  </a:lnTo>
                  <a:cubicBezTo>
                    <a:pt x="13" y="18"/>
                    <a:pt x="16" y="14"/>
                    <a:pt x="20" y="10"/>
                  </a:cubicBezTo>
                  <a:close/>
                  <a:moveTo>
                    <a:pt x="9" y="22"/>
                  </a:moveTo>
                  <a:cubicBezTo>
                    <a:pt x="8" y="22"/>
                    <a:pt x="8" y="23"/>
                    <a:pt x="7" y="24"/>
                  </a:cubicBezTo>
                  <a:cubicBezTo>
                    <a:pt x="5" y="25"/>
                    <a:pt x="4" y="27"/>
                    <a:pt x="3" y="29"/>
                  </a:cubicBezTo>
                  <a:lnTo>
                    <a:pt x="3" y="29"/>
                  </a:lnTo>
                  <a:cubicBezTo>
                    <a:pt x="5" y="27"/>
                    <a:pt x="7" y="24"/>
                    <a:pt x="9" y="22"/>
                  </a:cubicBezTo>
                  <a:close/>
                  <a:moveTo>
                    <a:pt x="3" y="29"/>
                  </a:moveTo>
                  <a:cubicBezTo>
                    <a:pt x="2" y="30"/>
                    <a:pt x="1" y="30"/>
                    <a:pt x="1" y="31"/>
                  </a:cubicBezTo>
                  <a:cubicBezTo>
                    <a:pt x="2" y="30"/>
                    <a:pt x="2" y="30"/>
                    <a:pt x="3" y="29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3"/>
            <p:cNvSpPr/>
            <p:nvPr/>
          </p:nvSpPr>
          <p:spPr>
            <a:xfrm>
              <a:off x="1863925" y="2142938"/>
              <a:ext cx="375" cy="225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15" y="0"/>
                  </a:moveTo>
                  <a:cubicBezTo>
                    <a:pt x="10" y="2"/>
                    <a:pt x="6" y="6"/>
                    <a:pt x="1" y="9"/>
                  </a:cubicBezTo>
                  <a:cubicBezTo>
                    <a:pt x="6" y="6"/>
                    <a:pt x="10" y="2"/>
                    <a:pt x="15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3"/>
            <p:cNvSpPr/>
            <p:nvPr/>
          </p:nvSpPr>
          <p:spPr>
            <a:xfrm>
              <a:off x="1929975" y="2122438"/>
              <a:ext cx="37850" cy="22275"/>
            </a:xfrm>
            <a:custGeom>
              <a:avLst/>
              <a:gdLst/>
              <a:ahLst/>
              <a:cxnLst/>
              <a:rect l="l" t="t" r="r" b="b"/>
              <a:pathLst>
                <a:path w="1514" h="891" extrusionOk="0">
                  <a:moveTo>
                    <a:pt x="1404" y="813"/>
                  </a:moveTo>
                  <a:lnTo>
                    <a:pt x="1" y="0"/>
                  </a:lnTo>
                  <a:lnTo>
                    <a:pt x="1404" y="813"/>
                  </a:lnTo>
                  <a:cubicBezTo>
                    <a:pt x="1443" y="835"/>
                    <a:pt x="1480" y="861"/>
                    <a:pt x="1513" y="891"/>
                  </a:cubicBezTo>
                  <a:lnTo>
                    <a:pt x="1513" y="891"/>
                  </a:lnTo>
                  <a:cubicBezTo>
                    <a:pt x="1480" y="861"/>
                    <a:pt x="1443" y="835"/>
                    <a:pt x="1404" y="813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3"/>
            <p:cNvSpPr/>
            <p:nvPr/>
          </p:nvSpPr>
          <p:spPr>
            <a:xfrm>
              <a:off x="1970250" y="2147788"/>
              <a:ext cx="700" cy="1375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1" y="19"/>
                    <a:pt x="20" y="36"/>
                    <a:pt x="27" y="55"/>
                  </a:cubicBezTo>
                  <a:cubicBezTo>
                    <a:pt x="20" y="36"/>
                    <a:pt x="11" y="18"/>
                    <a:pt x="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3"/>
            <p:cNvSpPr/>
            <p:nvPr/>
          </p:nvSpPr>
          <p:spPr>
            <a:xfrm>
              <a:off x="1971100" y="2150163"/>
              <a:ext cx="250" cy="1375"/>
            </a:xfrm>
            <a:custGeom>
              <a:avLst/>
              <a:gdLst/>
              <a:ahLst/>
              <a:cxnLst/>
              <a:rect l="l" t="t" r="r" b="b"/>
              <a:pathLst>
                <a:path w="10" h="55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18"/>
                    <a:pt x="8" y="37"/>
                    <a:pt x="10" y="54"/>
                  </a:cubicBezTo>
                  <a:lnTo>
                    <a:pt x="10" y="54"/>
                  </a:lnTo>
                  <a:cubicBezTo>
                    <a:pt x="8" y="37"/>
                    <a:pt x="6" y="18"/>
                    <a:pt x="1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3"/>
            <p:cNvSpPr/>
            <p:nvPr/>
          </p:nvSpPr>
          <p:spPr>
            <a:xfrm>
              <a:off x="1968425" y="2145363"/>
              <a:ext cx="1350" cy="1525"/>
            </a:xfrm>
            <a:custGeom>
              <a:avLst/>
              <a:gdLst/>
              <a:ahLst/>
              <a:cxnLst/>
              <a:rect l="l" t="t" r="r" b="b"/>
              <a:pathLst>
                <a:path w="54" h="61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2"/>
                    <a:pt x="2" y="2"/>
                  </a:cubicBezTo>
                  <a:lnTo>
                    <a:pt x="2" y="2"/>
                  </a:lnTo>
                  <a:cubicBezTo>
                    <a:pt x="1" y="2"/>
                    <a:pt x="1" y="1"/>
                    <a:pt x="0" y="1"/>
                  </a:cubicBezTo>
                  <a:close/>
                  <a:moveTo>
                    <a:pt x="2" y="2"/>
                  </a:moveTo>
                  <a:cubicBezTo>
                    <a:pt x="21" y="20"/>
                    <a:pt x="38" y="40"/>
                    <a:pt x="53" y="60"/>
                  </a:cubicBezTo>
                  <a:cubicBezTo>
                    <a:pt x="39" y="41"/>
                    <a:pt x="21" y="21"/>
                    <a:pt x="4" y="3"/>
                  </a:cubicBezTo>
                  <a:cubicBezTo>
                    <a:pt x="3" y="3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3"/>
            <p:cNvSpPr/>
            <p:nvPr/>
          </p:nvSpPr>
          <p:spPr>
            <a:xfrm>
              <a:off x="1654125" y="2164663"/>
              <a:ext cx="23275" cy="4600"/>
            </a:xfrm>
            <a:custGeom>
              <a:avLst/>
              <a:gdLst/>
              <a:ahLst/>
              <a:cxnLst/>
              <a:rect l="l" t="t" r="r" b="b"/>
              <a:pathLst>
                <a:path w="931" h="184" extrusionOk="0">
                  <a:moveTo>
                    <a:pt x="0" y="184"/>
                  </a:moveTo>
                  <a:lnTo>
                    <a:pt x="0" y="184"/>
                  </a:lnTo>
                  <a:cubicBezTo>
                    <a:pt x="251" y="38"/>
                    <a:pt x="621" y="1"/>
                    <a:pt x="930" y="74"/>
                  </a:cubicBezTo>
                  <a:cubicBezTo>
                    <a:pt x="621" y="1"/>
                    <a:pt x="251" y="38"/>
                    <a:pt x="0" y="184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3"/>
            <p:cNvSpPr/>
            <p:nvPr/>
          </p:nvSpPr>
          <p:spPr>
            <a:xfrm>
              <a:off x="1487850" y="2167563"/>
              <a:ext cx="12675" cy="3075"/>
            </a:xfrm>
            <a:custGeom>
              <a:avLst/>
              <a:gdLst/>
              <a:ahLst/>
              <a:cxnLst/>
              <a:rect l="l" t="t" r="r" b="b"/>
              <a:pathLst>
                <a:path w="507" h="123" extrusionOk="0">
                  <a:moveTo>
                    <a:pt x="507" y="1"/>
                  </a:moveTo>
                  <a:cubicBezTo>
                    <a:pt x="324" y="1"/>
                    <a:pt x="139" y="42"/>
                    <a:pt x="1" y="122"/>
                  </a:cubicBezTo>
                  <a:cubicBezTo>
                    <a:pt x="141" y="42"/>
                    <a:pt x="324" y="1"/>
                    <a:pt x="507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3"/>
            <p:cNvSpPr/>
            <p:nvPr/>
          </p:nvSpPr>
          <p:spPr>
            <a:xfrm>
              <a:off x="1503925" y="2167763"/>
              <a:ext cx="6450" cy="1500"/>
            </a:xfrm>
            <a:custGeom>
              <a:avLst/>
              <a:gdLst/>
              <a:ahLst/>
              <a:cxnLst/>
              <a:rect l="l" t="t" r="r" b="b"/>
              <a:pathLst>
                <a:path w="258" h="60" extrusionOk="0">
                  <a:moveTo>
                    <a:pt x="1" y="0"/>
                  </a:moveTo>
                  <a:cubicBezTo>
                    <a:pt x="45" y="5"/>
                    <a:pt x="90" y="13"/>
                    <a:pt x="133" y="23"/>
                  </a:cubicBezTo>
                  <a:cubicBezTo>
                    <a:pt x="175" y="33"/>
                    <a:pt x="216" y="45"/>
                    <a:pt x="257" y="60"/>
                  </a:cubicBezTo>
                  <a:cubicBezTo>
                    <a:pt x="174" y="29"/>
                    <a:pt x="89" y="9"/>
                    <a:pt x="1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3"/>
            <p:cNvSpPr/>
            <p:nvPr/>
          </p:nvSpPr>
          <p:spPr>
            <a:xfrm>
              <a:off x="1818025" y="2166063"/>
              <a:ext cx="19100" cy="3675"/>
            </a:xfrm>
            <a:custGeom>
              <a:avLst/>
              <a:gdLst/>
              <a:ahLst/>
              <a:cxnLst/>
              <a:rect l="l" t="t" r="r" b="b"/>
              <a:pathLst>
                <a:path w="764" h="147" extrusionOk="0">
                  <a:moveTo>
                    <a:pt x="608" y="0"/>
                  </a:moveTo>
                  <a:cubicBezTo>
                    <a:pt x="388" y="0"/>
                    <a:pt x="169" y="49"/>
                    <a:pt x="0" y="146"/>
                  </a:cubicBezTo>
                  <a:cubicBezTo>
                    <a:pt x="168" y="49"/>
                    <a:pt x="388" y="1"/>
                    <a:pt x="607" y="1"/>
                  </a:cubicBezTo>
                  <a:cubicBezTo>
                    <a:pt x="659" y="1"/>
                    <a:pt x="712" y="3"/>
                    <a:pt x="763" y="9"/>
                  </a:cubicBezTo>
                  <a:cubicBezTo>
                    <a:pt x="711" y="3"/>
                    <a:pt x="659" y="0"/>
                    <a:pt x="608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3"/>
            <p:cNvSpPr/>
            <p:nvPr/>
          </p:nvSpPr>
          <p:spPr>
            <a:xfrm>
              <a:off x="1513125" y="2170588"/>
              <a:ext cx="20125" cy="11625"/>
            </a:xfrm>
            <a:custGeom>
              <a:avLst/>
              <a:gdLst/>
              <a:ahLst/>
              <a:cxnLst/>
              <a:rect l="l" t="t" r="r" b="b"/>
              <a:pathLst>
                <a:path w="805" h="465" extrusionOk="0">
                  <a:moveTo>
                    <a:pt x="1" y="0"/>
                  </a:moveTo>
                  <a:lnTo>
                    <a:pt x="804" y="465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3"/>
            <p:cNvSpPr/>
            <p:nvPr/>
          </p:nvSpPr>
          <p:spPr>
            <a:xfrm>
              <a:off x="1320925" y="1952463"/>
              <a:ext cx="402975" cy="232900"/>
            </a:xfrm>
            <a:custGeom>
              <a:avLst/>
              <a:gdLst/>
              <a:ahLst/>
              <a:cxnLst/>
              <a:rect l="l" t="t" r="r" b="b"/>
              <a:pathLst>
                <a:path w="16119" h="9316" extrusionOk="0">
                  <a:moveTo>
                    <a:pt x="12625" y="0"/>
                  </a:moveTo>
                  <a:lnTo>
                    <a:pt x="0" y="7318"/>
                  </a:lnTo>
                  <a:lnTo>
                    <a:pt x="3470" y="9316"/>
                  </a:lnTo>
                  <a:lnTo>
                    <a:pt x="16119" y="2024"/>
                  </a:lnTo>
                  <a:lnTo>
                    <a:pt x="126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3"/>
            <p:cNvSpPr/>
            <p:nvPr/>
          </p:nvSpPr>
          <p:spPr>
            <a:xfrm>
              <a:off x="1407650" y="2002238"/>
              <a:ext cx="315475" cy="183125"/>
            </a:xfrm>
            <a:custGeom>
              <a:avLst/>
              <a:gdLst/>
              <a:ahLst/>
              <a:cxnLst/>
              <a:rect l="l" t="t" r="r" b="b"/>
              <a:pathLst>
                <a:path w="12619" h="7325" extrusionOk="0">
                  <a:moveTo>
                    <a:pt x="12594" y="1"/>
                  </a:moveTo>
                  <a:lnTo>
                    <a:pt x="12506" y="52"/>
                  </a:lnTo>
                  <a:lnTo>
                    <a:pt x="1" y="7325"/>
                  </a:lnTo>
                  <a:lnTo>
                    <a:pt x="12619" y="15"/>
                  </a:lnTo>
                  <a:lnTo>
                    <a:pt x="125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3"/>
            <p:cNvSpPr/>
            <p:nvPr/>
          </p:nvSpPr>
          <p:spPr>
            <a:xfrm>
              <a:off x="1538250" y="2188363"/>
              <a:ext cx="200" cy="1150"/>
            </a:xfrm>
            <a:custGeom>
              <a:avLst/>
              <a:gdLst/>
              <a:ahLst/>
              <a:cxnLst/>
              <a:rect l="l" t="t" r="r" b="b"/>
              <a:pathLst>
                <a:path w="8" h="46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15"/>
                    <a:pt x="6" y="30"/>
                    <a:pt x="8" y="46"/>
                  </a:cubicBezTo>
                  <a:lnTo>
                    <a:pt x="8" y="46"/>
                  </a:lnTo>
                  <a:cubicBezTo>
                    <a:pt x="6" y="30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3"/>
            <p:cNvSpPr/>
            <p:nvPr/>
          </p:nvSpPr>
          <p:spPr>
            <a:xfrm>
              <a:off x="1536000" y="2184388"/>
              <a:ext cx="1150" cy="1275"/>
            </a:xfrm>
            <a:custGeom>
              <a:avLst/>
              <a:gdLst/>
              <a:ahLst/>
              <a:cxnLst/>
              <a:rect l="l" t="t" r="r" b="b"/>
              <a:pathLst>
                <a:path w="46" h="51" extrusionOk="0">
                  <a:moveTo>
                    <a:pt x="1" y="1"/>
                  </a:moveTo>
                  <a:lnTo>
                    <a:pt x="2" y="2"/>
                  </a:lnTo>
                  <a:cubicBezTo>
                    <a:pt x="17" y="17"/>
                    <a:pt x="32" y="33"/>
                    <a:pt x="46" y="50"/>
                  </a:cubicBezTo>
                  <a:cubicBezTo>
                    <a:pt x="32" y="32"/>
                    <a:pt x="17" y="15"/>
                    <a:pt x="1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3"/>
            <p:cNvSpPr/>
            <p:nvPr/>
          </p:nvSpPr>
          <p:spPr>
            <a:xfrm>
              <a:off x="1537500" y="2186363"/>
              <a:ext cx="600" cy="1200"/>
            </a:xfrm>
            <a:custGeom>
              <a:avLst/>
              <a:gdLst/>
              <a:ahLst/>
              <a:cxnLst/>
              <a:rect l="l" t="t" r="r" b="b"/>
              <a:pathLst>
                <a:path w="24" h="48" extrusionOk="0">
                  <a:moveTo>
                    <a:pt x="0" y="1"/>
                  </a:moveTo>
                  <a:cubicBezTo>
                    <a:pt x="10" y="16"/>
                    <a:pt x="18" y="32"/>
                    <a:pt x="24" y="48"/>
                  </a:cubicBezTo>
                  <a:cubicBezTo>
                    <a:pt x="18" y="31"/>
                    <a:pt x="10" y="16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3"/>
            <p:cNvSpPr/>
            <p:nvPr/>
          </p:nvSpPr>
          <p:spPr>
            <a:xfrm>
              <a:off x="1618825" y="2169238"/>
              <a:ext cx="35325" cy="20475"/>
            </a:xfrm>
            <a:custGeom>
              <a:avLst/>
              <a:gdLst/>
              <a:ahLst/>
              <a:cxnLst/>
              <a:rect l="l" t="t" r="r" b="b"/>
              <a:pathLst>
                <a:path w="1413" h="819" extrusionOk="0">
                  <a:moveTo>
                    <a:pt x="0" y="818"/>
                  </a:moveTo>
                  <a:lnTo>
                    <a:pt x="1412" y="1"/>
                  </a:lnTo>
                  <a:lnTo>
                    <a:pt x="1412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3"/>
            <p:cNvSpPr/>
            <p:nvPr/>
          </p:nvSpPr>
          <p:spPr>
            <a:xfrm>
              <a:off x="1848400" y="2169688"/>
              <a:ext cx="35100" cy="20350"/>
            </a:xfrm>
            <a:custGeom>
              <a:avLst/>
              <a:gdLst/>
              <a:ahLst/>
              <a:cxnLst/>
              <a:rect l="l" t="t" r="r" b="b"/>
              <a:pathLst>
                <a:path w="1404" h="814" extrusionOk="0">
                  <a:moveTo>
                    <a:pt x="1404" y="814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3"/>
            <p:cNvSpPr/>
            <p:nvPr/>
          </p:nvSpPr>
          <p:spPr>
            <a:xfrm>
              <a:off x="1446925" y="2170613"/>
              <a:ext cx="40950" cy="23800"/>
            </a:xfrm>
            <a:custGeom>
              <a:avLst/>
              <a:gdLst/>
              <a:ahLst/>
              <a:cxnLst/>
              <a:rect l="l" t="t" r="r" b="b"/>
              <a:pathLst>
                <a:path w="1638" h="952" extrusionOk="0">
                  <a:moveTo>
                    <a:pt x="23" y="937"/>
                  </a:moveTo>
                  <a:cubicBezTo>
                    <a:pt x="14" y="942"/>
                    <a:pt x="9" y="947"/>
                    <a:pt x="0" y="952"/>
                  </a:cubicBezTo>
                  <a:cubicBezTo>
                    <a:pt x="9" y="947"/>
                    <a:pt x="14" y="942"/>
                    <a:pt x="23" y="937"/>
                  </a:cubicBezTo>
                  <a:lnTo>
                    <a:pt x="1638" y="0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3"/>
            <p:cNvSpPr/>
            <p:nvPr/>
          </p:nvSpPr>
          <p:spPr>
            <a:xfrm>
              <a:off x="1612675" y="2196163"/>
              <a:ext cx="225" cy="1075"/>
            </a:xfrm>
            <a:custGeom>
              <a:avLst/>
              <a:gdLst/>
              <a:ahLst/>
              <a:cxnLst/>
              <a:rect l="l" t="t" r="r" b="b"/>
              <a:pathLst>
                <a:path w="9" h="43" extrusionOk="0">
                  <a:moveTo>
                    <a:pt x="1" y="42"/>
                  </a:moveTo>
                  <a:lnTo>
                    <a:pt x="1" y="42"/>
                  </a:lnTo>
                  <a:cubicBezTo>
                    <a:pt x="2" y="27"/>
                    <a:pt x="4" y="14"/>
                    <a:pt x="8" y="0"/>
                  </a:cubicBezTo>
                  <a:lnTo>
                    <a:pt x="8" y="0"/>
                  </a:lnTo>
                  <a:cubicBezTo>
                    <a:pt x="4" y="14"/>
                    <a:pt x="2" y="27"/>
                    <a:pt x="1" y="4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3"/>
            <p:cNvSpPr/>
            <p:nvPr/>
          </p:nvSpPr>
          <p:spPr>
            <a:xfrm>
              <a:off x="1613550" y="2193838"/>
              <a:ext cx="475" cy="1000"/>
            </a:xfrm>
            <a:custGeom>
              <a:avLst/>
              <a:gdLst/>
              <a:ahLst/>
              <a:cxnLst/>
              <a:rect l="l" t="t" r="r" b="b"/>
              <a:pathLst>
                <a:path w="19" h="40" extrusionOk="0">
                  <a:moveTo>
                    <a:pt x="19" y="0"/>
                  </a:moveTo>
                  <a:lnTo>
                    <a:pt x="19" y="0"/>
                  </a:lnTo>
                  <a:cubicBezTo>
                    <a:pt x="12" y="13"/>
                    <a:pt x="5" y="25"/>
                    <a:pt x="0" y="39"/>
                  </a:cubicBezTo>
                  <a:lnTo>
                    <a:pt x="0" y="40"/>
                  </a:lnTo>
                  <a:cubicBezTo>
                    <a:pt x="5" y="26"/>
                    <a:pt x="12" y="13"/>
                    <a:pt x="19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3"/>
            <p:cNvSpPr/>
            <p:nvPr/>
          </p:nvSpPr>
          <p:spPr>
            <a:xfrm>
              <a:off x="1615350" y="2191663"/>
              <a:ext cx="700" cy="800"/>
            </a:xfrm>
            <a:custGeom>
              <a:avLst/>
              <a:gdLst/>
              <a:ahLst/>
              <a:cxnLst/>
              <a:rect l="l" t="t" r="r" b="b"/>
              <a:pathLst>
                <a:path w="28" h="32" extrusionOk="0">
                  <a:moveTo>
                    <a:pt x="28" y="1"/>
                  </a:moveTo>
                  <a:cubicBezTo>
                    <a:pt x="16" y="9"/>
                    <a:pt x="10" y="20"/>
                    <a:pt x="0" y="32"/>
                  </a:cubicBezTo>
                  <a:lnTo>
                    <a:pt x="4" y="28"/>
                  </a:lnTo>
                  <a:cubicBezTo>
                    <a:pt x="13" y="19"/>
                    <a:pt x="18" y="9"/>
                    <a:pt x="28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3"/>
            <p:cNvSpPr/>
            <p:nvPr/>
          </p:nvSpPr>
          <p:spPr>
            <a:xfrm>
              <a:off x="1777475" y="2194288"/>
              <a:ext cx="525" cy="10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1" y="1"/>
                  </a:moveTo>
                  <a:lnTo>
                    <a:pt x="21" y="1"/>
                  </a:lnTo>
                  <a:cubicBezTo>
                    <a:pt x="15" y="10"/>
                    <a:pt x="9" y="21"/>
                    <a:pt x="5" y="31"/>
                  </a:cubicBezTo>
                  <a:lnTo>
                    <a:pt x="5" y="31"/>
                  </a:lnTo>
                  <a:cubicBezTo>
                    <a:pt x="10" y="21"/>
                    <a:pt x="15" y="11"/>
                    <a:pt x="21" y="1"/>
                  </a:cubicBezTo>
                  <a:close/>
                  <a:moveTo>
                    <a:pt x="5" y="31"/>
                  </a:moveTo>
                  <a:lnTo>
                    <a:pt x="5" y="31"/>
                  </a:lnTo>
                  <a:cubicBezTo>
                    <a:pt x="3" y="34"/>
                    <a:pt x="2" y="37"/>
                    <a:pt x="1" y="39"/>
                  </a:cubicBezTo>
                  <a:cubicBezTo>
                    <a:pt x="1" y="39"/>
                    <a:pt x="1" y="41"/>
                    <a:pt x="1" y="41"/>
                  </a:cubicBezTo>
                  <a:cubicBezTo>
                    <a:pt x="2" y="37"/>
                    <a:pt x="3" y="34"/>
                    <a:pt x="5" y="3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3"/>
            <p:cNvSpPr/>
            <p:nvPr/>
          </p:nvSpPr>
          <p:spPr>
            <a:xfrm>
              <a:off x="1777950" y="2203688"/>
              <a:ext cx="1375" cy="1475"/>
            </a:xfrm>
            <a:custGeom>
              <a:avLst/>
              <a:gdLst/>
              <a:ahLst/>
              <a:cxnLst/>
              <a:rect l="l" t="t" r="r" b="b"/>
              <a:pathLst>
                <a:path w="55" h="59" extrusionOk="0">
                  <a:moveTo>
                    <a:pt x="0" y="0"/>
                  </a:moveTo>
                  <a:cubicBezTo>
                    <a:pt x="4" y="4"/>
                    <a:pt x="7" y="8"/>
                    <a:pt x="10" y="12"/>
                  </a:cubicBezTo>
                  <a:lnTo>
                    <a:pt x="10" y="12"/>
                  </a:lnTo>
                  <a:cubicBezTo>
                    <a:pt x="7" y="8"/>
                    <a:pt x="4" y="4"/>
                    <a:pt x="0" y="0"/>
                  </a:cubicBezTo>
                  <a:close/>
                  <a:moveTo>
                    <a:pt x="10" y="12"/>
                  </a:moveTo>
                  <a:lnTo>
                    <a:pt x="10" y="12"/>
                  </a:lnTo>
                  <a:cubicBezTo>
                    <a:pt x="19" y="23"/>
                    <a:pt x="29" y="34"/>
                    <a:pt x="39" y="44"/>
                  </a:cubicBezTo>
                  <a:lnTo>
                    <a:pt x="39" y="44"/>
                  </a:lnTo>
                  <a:cubicBezTo>
                    <a:pt x="29" y="33"/>
                    <a:pt x="19" y="23"/>
                    <a:pt x="10" y="12"/>
                  </a:cubicBezTo>
                  <a:close/>
                  <a:moveTo>
                    <a:pt x="39" y="44"/>
                  </a:moveTo>
                  <a:cubicBezTo>
                    <a:pt x="43" y="48"/>
                    <a:pt x="48" y="53"/>
                    <a:pt x="52" y="57"/>
                  </a:cubicBezTo>
                  <a:lnTo>
                    <a:pt x="55" y="58"/>
                  </a:lnTo>
                  <a:cubicBezTo>
                    <a:pt x="49" y="54"/>
                    <a:pt x="44" y="49"/>
                    <a:pt x="39" y="44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1776625" y="2196613"/>
              <a:ext cx="200" cy="1050"/>
            </a:xfrm>
            <a:custGeom>
              <a:avLst/>
              <a:gdLst/>
              <a:ahLst/>
              <a:cxnLst/>
              <a:rect l="l" t="t" r="r" b="b"/>
              <a:pathLst>
                <a:path w="8" h="42" extrusionOk="0">
                  <a:moveTo>
                    <a:pt x="0" y="42"/>
                  </a:moveTo>
                  <a:lnTo>
                    <a:pt x="0" y="42"/>
                  </a:lnTo>
                  <a:cubicBezTo>
                    <a:pt x="1" y="28"/>
                    <a:pt x="4" y="14"/>
                    <a:pt x="7" y="1"/>
                  </a:cubicBezTo>
                  <a:lnTo>
                    <a:pt x="7" y="1"/>
                  </a:lnTo>
                  <a:cubicBezTo>
                    <a:pt x="4" y="14"/>
                    <a:pt x="1" y="28"/>
                    <a:pt x="0" y="4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1779275" y="2192138"/>
              <a:ext cx="700" cy="750"/>
            </a:xfrm>
            <a:custGeom>
              <a:avLst/>
              <a:gdLst/>
              <a:ahLst/>
              <a:cxnLst/>
              <a:rect l="l" t="t" r="r" b="b"/>
              <a:pathLst>
                <a:path w="28" h="30" extrusionOk="0">
                  <a:moveTo>
                    <a:pt x="28" y="0"/>
                  </a:moveTo>
                  <a:cubicBezTo>
                    <a:pt x="18" y="9"/>
                    <a:pt x="10" y="18"/>
                    <a:pt x="3" y="27"/>
                  </a:cubicBezTo>
                  <a:lnTo>
                    <a:pt x="3" y="27"/>
                  </a:lnTo>
                  <a:cubicBezTo>
                    <a:pt x="3" y="27"/>
                    <a:pt x="3" y="27"/>
                    <a:pt x="3" y="27"/>
                  </a:cubicBezTo>
                  <a:cubicBezTo>
                    <a:pt x="12" y="18"/>
                    <a:pt x="19" y="9"/>
                    <a:pt x="28" y="0"/>
                  </a:cubicBezTo>
                  <a:close/>
                  <a:moveTo>
                    <a:pt x="3" y="27"/>
                  </a:moveTo>
                  <a:lnTo>
                    <a:pt x="3" y="27"/>
                  </a:lnTo>
                  <a:cubicBezTo>
                    <a:pt x="2" y="28"/>
                    <a:pt x="1" y="29"/>
                    <a:pt x="1" y="30"/>
                  </a:cubicBezTo>
                  <a:cubicBezTo>
                    <a:pt x="1" y="29"/>
                    <a:pt x="2" y="28"/>
                    <a:pt x="3" y="27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1779925" y="2205813"/>
              <a:ext cx="2750" cy="1975"/>
            </a:xfrm>
            <a:custGeom>
              <a:avLst/>
              <a:gdLst/>
              <a:ahLst/>
              <a:cxnLst/>
              <a:rect l="l" t="t" r="r" b="b"/>
              <a:pathLst>
                <a:path w="110" h="79" extrusionOk="0">
                  <a:moveTo>
                    <a:pt x="110" y="79"/>
                  </a:moveTo>
                  <a:cubicBezTo>
                    <a:pt x="71" y="56"/>
                    <a:pt x="34" y="30"/>
                    <a:pt x="1" y="1"/>
                  </a:cubicBezTo>
                  <a:lnTo>
                    <a:pt x="1" y="1"/>
                  </a:lnTo>
                  <a:cubicBezTo>
                    <a:pt x="34" y="30"/>
                    <a:pt x="71" y="56"/>
                    <a:pt x="110" y="79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1889525" y="2197438"/>
              <a:ext cx="225" cy="1350"/>
            </a:xfrm>
            <a:custGeom>
              <a:avLst/>
              <a:gdLst/>
              <a:ahLst/>
              <a:cxnLst/>
              <a:rect l="l" t="t" r="r" b="b"/>
              <a:pathLst>
                <a:path w="9" h="54" extrusionOk="0">
                  <a:moveTo>
                    <a:pt x="0" y="0"/>
                  </a:moveTo>
                  <a:lnTo>
                    <a:pt x="0" y="0"/>
                  </a:lnTo>
                  <a:cubicBezTo>
                    <a:pt x="5" y="17"/>
                    <a:pt x="8" y="36"/>
                    <a:pt x="9" y="53"/>
                  </a:cubicBezTo>
                  <a:lnTo>
                    <a:pt x="9" y="53"/>
                  </a:lnTo>
                  <a:cubicBezTo>
                    <a:pt x="8" y="36"/>
                    <a:pt x="5" y="17"/>
                    <a:pt x="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1888625" y="2194988"/>
              <a:ext cx="750" cy="1450"/>
            </a:xfrm>
            <a:custGeom>
              <a:avLst/>
              <a:gdLst/>
              <a:ahLst/>
              <a:cxnLst/>
              <a:rect l="l" t="t" r="r" b="b"/>
              <a:pathLst>
                <a:path w="30" h="58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19"/>
                    <a:pt x="21" y="37"/>
                    <a:pt x="30" y="57"/>
                  </a:cubicBezTo>
                  <a:lnTo>
                    <a:pt x="30" y="57"/>
                  </a:lnTo>
                  <a:cubicBezTo>
                    <a:pt x="21" y="37"/>
                    <a:pt x="11" y="19"/>
                    <a:pt x="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1442400" y="2199388"/>
              <a:ext cx="150" cy="875"/>
            </a:xfrm>
            <a:custGeom>
              <a:avLst/>
              <a:gdLst/>
              <a:ahLst/>
              <a:cxnLst/>
              <a:rect l="l" t="t" r="r" b="b"/>
              <a:pathLst>
                <a:path w="6" h="35" extrusionOk="0">
                  <a:moveTo>
                    <a:pt x="5" y="0"/>
                  </a:moveTo>
                  <a:lnTo>
                    <a:pt x="5" y="0"/>
                  </a:lnTo>
                  <a:cubicBezTo>
                    <a:pt x="3" y="11"/>
                    <a:pt x="1" y="22"/>
                    <a:pt x="1" y="33"/>
                  </a:cubicBezTo>
                  <a:lnTo>
                    <a:pt x="1" y="35"/>
                  </a:lnTo>
                  <a:cubicBezTo>
                    <a:pt x="1" y="24"/>
                    <a:pt x="3" y="11"/>
                    <a:pt x="5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1444450" y="2195638"/>
              <a:ext cx="725" cy="825"/>
            </a:xfrm>
            <a:custGeom>
              <a:avLst/>
              <a:gdLst/>
              <a:ahLst/>
              <a:cxnLst/>
              <a:rect l="l" t="t" r="r" b="b"/>
              <a:pathLst>
                <a:path w="29" h="33" extrusionOk="0">
                  <a:moveTo>
                    <a:pt x="29" y="0"/>
                  </a:moveTo>
                  <a:cubicBezTo>
                    <a:pt x="25" y="3"/>
                    <a:pt x="22" y="6"/>
                    <a:pt x="20" y="10"/>
                  </a:cubicBezTo>
                  <a:lnTo>
                    <a:pt x="20" y="10"/>
                  </a:lnTo>
                  <a:cubicBezTo>
                    <a:pt x="23" y="6"/>
                    <a:pt x="26" y="3"/>
                    <a:pt x="29" y="0"/>
                  </a:cubicBezTo>
                  <a:close/>
                  <a:moveTo>
                    <a:pt x="20" y="10"/>
                  </a:moveTo>
                  <a:cubicBezTo>
                    <a:pt x="15" y="15"/>
                    <a:pt x="10" y="21"/>
                    <a:pt x="5" y="27"/>
                  </a:cubicBezTo>
                  <a:lnTo>
                    <a:pt x="5" y="27"/>
                  </a:lnTo>
                  <a:cubicBezTo>
                    <a:pt x="6" y="26"/>
                    <a:pt x="7" y="25"/>
                    <a:pt x="8" y="24"/>
                  </a:cubicBezTo>
                  <a:cubicBezTo>
                    <a:pt x="12" y="19"/>
                    <a:pt x="16" y="14"/>
                    <a:pt x="20" y="10"/>
                  </a:cubicBezTo>
                  <a:close/>
                  <a:moveTo>
                    <a:pt x="5" y="27"/>
                  </a:moveTo>
                  <a:cubicBezTo>
                    <a:pt x="3" y="28"/>
                    <a:pt x="2" y="30"/>
                    <a:pt x="0" y="32"/>
                  </a:cubicBezTo>
                  <a:cubicBezTo>
                    <a:pt x="2" y="30"/>
                    <a:pt x="3" y="29"/>
                    <a:pt x="5" y="27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1443075" y="2197463"/>
              <a:ext cx="500" cy="850"/>
            </a:xfrm>
            <a:custGeom>
              <a:avLst/>
              <a:gdLst/>
              <a:ahLst/>
              <a:cxnLst/>
              <a:rect l="l" t="t" r="r" b="b"/>
              <a:pathLst>
                <a:path w="20" h="34" extrusionOk="0">
                  <a:moveTo>
                    <a:pt x="19" y="0"/>
                  </a:moveTo>
                  <a:lnTo>
                    <a:pt x="19" y="0"/>
                  </a:lnTo>
                  <a:cubicBezTo>
                    <a:pt x="17" y="4"/>
                    <a:pt x="14" y="8"/>
                    <a:pt x="12" y="13"/>
                  </a:cubicBezTo>
                  <a:lnTo>
                    <a:pt x="12" y="13"/>
                  </a:lnTo>
                  <a:cubicBezTo>
                    <a:pt x="14" y="8"/>
                    <a:pt x="17" y="4"/>
                    <a:pt x="19" y="0"/>
                  </a:cubicBezTo>
                  <a:close/>
                  <a:moveTo>
                    <a:pt x="12" y="13"/>
                  </a:moveTo>
                  <a:cubicBezTo>
                    <a:pt x="8" y="20"/>
                    <a:pt x="4" y="27"/>
                    <a:pt x="1" y="34"/>
                  </a:cubicBezTo>
                  <a:cubicBezTo>
                    <a:pt x="2" y="32"/>
                    <a:pt x="2" y="31"/>
                    <a:pt x="3" y="29"/>
                  </a:cubicBezTo>
                  <a:cubicBezTo>
                    <a:pt x="6" y="23"/>
                    <a:pt x="9" y="18"/>
                    <a:pt x="12" y="13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1763550" y="2215338"/>
              <a:ext cx="3325" cy="1625"/>
            </a:xfrm>
            <a:custGeom>
              <a:avLst/>
              <a:gdLst/>
              <a:ahLst/>
              <a:cxnLst/>
              <a:rect l="l" t="t" r="r" b="b"/>
              <a:pathLst>
                <a:path w="133" h="65" extrusionOk="0">
                  <a:moveTo>
                    <a:pt x="0" y="1"/>
                  </a:moveTo>
                  <a:lnTo>
                    <a:pt x="0" y="1"/>
                  </a:lnTo>
                  <a:cubicBezTo>
                    <a:pt x="45" y="19"/>
                    <a:pt x="90" y="40"/>
                    <a:pt x="132" y="64"/>
                  </a:cubicBezTo>
                  <a:lnTo>
                    <a:pt x="133" y="64"/>
                  </a:lnTo>
                  <a:cubicBezTo>
                    <a:pt x="90" y="40"/>
                    <a:pt x="45" y="19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1755775" y="2213538"/>
              <a:ext cx="7725" cy="1800"/>
            </a:xfrm>
            <a:custGeom>
              <a:avLst/>
              <a:gdLst/>
              <a:ahLst/>
              <a:cxnLst/>
              <a:rect l="l" t="t" r="r" b="b"/>
              <a:pathLst>
                <a:path w="309" h="72" extrusionOk="0">
                  <a:moveTo>
                    <a:pt x="309" y="72"/>
                  </a:moveTo>
                  <a:cubicBezTo>
                    <a:pt x="210" y="35"/>
                    <a:pt x="106" y="11"/>
                    <a:pt x="0" y="0"/>
                  </a:cubicBezTo>
                  <a:cubicBezTo>
                    <a:pt x="106" y="11"/>
                    <a:pt x="210" y="35"/>
                    <a:pt x="309" y="7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1597375" y="2219963"/>
              <a:ext cx="1075" cy="1200"/>
            </a:xfrm>
            <a:custGeom>
              <a:avLst/>
              <a:gdLst/>
              <a:ahLst/>
              <a:cxnLst/>
              <a:rect l="l" t="t" r="r" b="b"/>
              <a:pathLst>
                <a:path w="43" h="48" extrusionOk="0">
                  <a:moveTo>
                    <a:pt x="1" y="1"/>
                  </a:moveTo>
                  <a:cubicBezTo>
                    <a:pt x="1" y="1"/>
                    <a:pt x="2" y="2"/>
                    <a:pt x="3" y="2"/>
                  </a:cubicBezTo>
                  <a:lnTo>
                    <a:pt x="3" y="2"/>
                  </a:lnTo>
                  <a:cubicBezTo>
                    <a:pt x="2" y="1"/>
                    <a:pt x="2" y="1"/>
                    <a:pt x="1" y="1"/>
                  </a:cubicBezTo>
                  <a:close/>
                  <a:moveTo>
                    <a:pt x="3" y="2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18" y="17"/>
                    <a:pt x="31" y="32"/>
                    <a:pt x="43" y="48"/>
                  </a:cubicBezTo>
                  <a:cubicBezTo>
                    <a:pt x="31" y="31"/>
                    <a:pt x="17" y="16"/>
                    <a:pt x="3" y="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1594575" y="2217738"/>
              <a:ext cx="2275" cy="1625"/>
            </a:xfrm>
            <a:custGeom>
              <a:avLst/>
              <a:gdLst/>
              <a:ahLst/>
              <a:cxnLst/>
              <a:rect l="l" t="t" r="r" b="b"/>
              <a:pathLst>
                <a:path w="91" h="65" extrusionOk="0">
                  <a:moveTo>
                    <a:pt x="0" y="1"/>
                  </a:moveTo>
                  <a:cubicBezTo>
                    <a:pt x="32" y="19"/>
                    <a:pt x="63" y="40"/>
                    <a:pt x="91" y="65"/>
                  </a:cubicBezTo>
                  <a:lnTo>
                    <a:pt x="91" y="65"/>
                  </a:lnTo>
                  <a:cubicBezTo>
                    <a:pt x="63" y="40"/>
                    <a:pt x="32" y="19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1598875" y="2221963"/>
              <a:ext cx="550" cy="1100"/>
            </a:xfrm>
            <a:custGeom>
              <a:avLst/>
              <a:gdLst/>
              <a:ahLst/>
              <a:cxnLst/>
              <a:rect l="l" t="t" r="r" b="b"/>
              <a:pathLst>
                <a:path w="22" h="44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4"/>
                    <a:pt x="16" y="28"/>
                    <a:pt x="21" y="43"/>
                  </a:cubicBezTo>
                  <a:lnTo>
                    <a:pt x="21" y="43"/>
                  </a:lnTo>
                  <a:cubicBezTo>
                    <a:pt x="16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1599575" y="2223938"/>
              <a:ext cx="200" cy="1100"/>
            </a:xfrm>
            <a:custGeom>
              <a:avLst/>
              <a:gdLst/>
              <a:ahLst/>
              <a:cxnLst/>
              <a:rect l="l" t="t" r="r" b="b"/>
              <a:pathLst>
                <a:path w="8" h="44" extrusionOk="0">
                  <a:moveTo>
                    <a:pt x="1" y="0"/>
                  </a:moveTo>
                  <a:cubicBezTo>
                    <a:pt x="3" y="14"/>
                    <a:pt x="6" y="29"/>
                    <a:pt x="7" y="44"/>
                  </a:cubicBezTo>
                  <a:cubicBezTo>
                    <a:pt x="6" y="29"/>
                    <a:pt x="5" y="14"/>
                    <a:pt x="1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1503725" y="2234913"/>
              <a:ext cx="175" cy="900"/>
            </a:xfrm>
            <a:custGeom>
              <a:avLst/>
              <a:gdLst/>
              <a:ahLst/>
              <a:cxnLst/>
              <a:rect l="l" t="t" r="r" b="b"/>
              <a:pathLst>
                <a:path w="7" h="36" extrusionOk="0">
                  <a:moveTo>
                    <a:pt x="0" y="36"/>
                  </a:moveTo>
                  <a:lnTo>
                    <a:pt x="0" y="36"/>
                  </a:lnTo>
                  <a:cubicBezTo>
                    <a:pt x="1" y="23"/>
                    <a:pt x="4" y="12"/>
                    <a:pt x="6" y="1"/>
                  </a:cubicBezTo>
                  <a:lnTo>
                    <a:pt x="6" y="1"/>
                  </a:lnTo>
                  <a:cubicBezTo>
                    <a:pt x="4" y="12"/>
                    <a:pt x="1" y="23"/>
                    <a:pt x="0" y="36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1766850" y="2216938"/>
              <a:ext cx="35125" cy="20325"/>
            </a:xfrm>
            <a:custGeom>
              <a:avLst/>
              <a:gdLst/>
              <a:ahLst/>
              <a:cxnLst/>
              <a:rect l="l" t="t" r="r" b="b"/>
              <a:pathLst>
                <a:path w="1405" h="813" extrusionOk="0">
                  <a:moveTo>
                    <a:pt x="1" y="0"/>
                  </a:moveTo>
                  <a:lnTo>
                    <a:pt x="1" y="0"/>
                  </a:lnTo>
                  <a:lnTo>
                    <a:pt x="1404" y="813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3"/>
            <p:cNvSpPr/>
            <p:nvPr/>
          </p:nvSpPr>
          <p:spPr>
            <a:xfrm>
              <a:off x="1700850" y="2216938"/>
              <a:ext cx="35650" cy="20725"/>
            </a:xfrm>
            <a:custGeom>
              <a:avLst/>
              <a:gdLst/>
              <a:ahLst/>
              <a:cxnLst/>
              <a:rect l="l" t="t" r="r" b="b"/>
              <a:pathLst>
                <a:path w="1426" h="829" extrusionOk="0">
                  <a:moveTo>
                    <a:pt x="14" y="819"/>
                  </a:moveTo>
                  <a:cubicBezTo>
                    <a:pt x="9" y="822"/>
                    <a:pt x="5" y="825"/>
                    <a:pt x="0" y="829"/>
                  </a:cubicBezTo>
                  <a:cubicBezTo>
                    <a:pt x="5" y="825"/>
                    <a:pt x="9" y="822"/>
                    <a:pt x="14" y="819"/>
                  </a:cubicBezTo>
                  <a:lnTo>
                    <a:pt x="1426" y="0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3"/>
            <p:cNvSpPr/>
            <p:nvPr/>
          </p:nvSpPr>
          <p:spPr>
            <a:xfrm>
              <a:off x="1695075" y="2243863"/>
              <a:ext cx="175" cy="1050"/>
            </a:xfrm>
            <a:custGeom>
              <a:avLst/>
              <a:gdLst/>
              <a:ahLst/>
              <a:cxnLst/>
              <a:rect l="l" t="t" r="r" b="b"/>
              <a:pathLst>
                <a:path w="7" h="42" extrusionOk="0">
                  <a:moveTo>
                    <a:pt x="1" y="42"/>
                  </a:moveTo>
                  <a:lnTo>
                    <a:pt x="1" y="42"/>
                  </a:lnTo>
                  <a:cubicBezTo>
                    <a:pt x="2" y="27"/>
                    <a:pt x="4" y="13"/>
                    <a:pt x="7" y="1"/>
                  </a:cubicBezTo>
                  <a:lnTo>
                    <a:pt x="7" y="1"/>
                  </a:lnTo>
                  <a:cubicBezTo>
                    <a:pt x="4" y="13"/>
                    <a:pt x="2" y="27"/>
                    <a:pt x="1" y="4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1562850" y="2235888"/>
              <a:ext cx="52525" cy="29625"/>
            </a:xfrm>
            <a:custGeom>
              <a:avLst/>
              <a:gdLst/>
              <a:ahLst/>
              <a:cxnLst/>
              <a:rect l="l" t="t" r="r" b="b"/>
              <a:pathLst>
                <a:path w="2101" h="1185" extrusionOk="0">
                  <a:moveTo>
                    <a:pt x="1938" y="62"/>
                  </a:moveTo>
                  <a:cubicBezTo>
                    <a:pt x="1989" y="34"/>
                    <a:pt x="2043" y="13"/>
                    <a:pt x="2100" y="0"/>
                  </a:cubicBezTo>
                  <a:cubicBezTo>
                    <a:pt x="2043" y="13"/>
                    <a:pt x="1989" y="34"/>
                    <a:pt x="1938" y="62"/>
                  </a:cubicBezTo>
                  <a:lnTo>
                    <a:pt x="1" y="1185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1628575" y="2237438"/>
              <a:ext cx="93100" cy="53925"/>
            </a:xfrm>
            <a:custGeom>
              <a:avLst/>
              <a:gdLst/>
              <a:ahLst/>
              <a:cxnLst/>
              <a:rect l="l" t="t" r="r" b="b"/>
              <a:pathLst>
                <a:path w="3724" h="2157" extrusionOk="0">
                  <a:moveTo>
                    <a:pt x="0" y="0"/>
                  </a:moveTo>
                  <a:lnTo>
                    <a:pt x="3723" y="2157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1252500" y="1910388"/>
              <a:ext cx="776325" cy="449325"/>
            </a:xfrm>
            <a:custGeom>
              <a:avLst/>
              <a:gdLst/>
              <a:ahLst/>
              <a:cxnLst/>
              <a:rect l="l" t="t" r="r" b="b"/>
              <a:pathLst>
                <a:path w="31053" h="17973" extrusionOk="0">
                  <a:moveTo>
                    <a:pt x="15362" y="1683"/>
                  </a:moveTo>
                  <a:lnTo>
                    <a:pt x="18800" y="3675"/>
                  </a:lnTo>
                  <a:lnTo>
                    <a:pt x="18825" y="3689"/>
                  </a:lnTo>
                  <a:lnTo>
                    <a:pt x="6207" y="10998"/>
                  </a:lnTo>
                  <a:lnTo>
                    <a:pt x="6197" y="11004"/>
                  </a:lnTo>
                  <a:lnTo>
                    <a:pt x="2737" y="9001"/>
                  </a:lnTo>
                  <a:lnTo>
                    <a:pt x="15362" y="1683"/>
                  </a:lnTo>
                  <a:close/>
                  <a:moveTo>
                    <a:pt x="14227" y="1"/>
                  </a:moveTo>
                  <a:cubicBezTo>
                    <a:pt x="13634" y="1"/>
                    <a:pt x="13040" y="133"/>
                    <a:pt x="12586" y="395"/>
                  </a:cubicBezTo>
                  <a:lnTo>
                    <a:pt x="707" y="7277"/>
                  </a:lnTo>
                  <a:cubicBezTo>
                    <a:pt x="224" y="7557"/>
                    <a:pt x="0" y="7930"/>
                    <a:pt x="32" y="8296"/>
                  </a:cubicBezTo>
                  <a:cubicBezTo>
                    <a:pt x="34" y="8315"/>
                    <a:pt x="34" y="8336"/>
                    <a:pt x="37" y="8354"/>
                  </a:cubicBezTo>
                  <a:cubicBezTo>
                    <a:pt x="41" y="8378"/>
                    <a:pt x="48" y="8400"/>
                    <a:pt x="53" y="8423"/>
                  </a:cubicBezTo>
                  <a:cubicBezTo>
                    <a:pt x="58" y="8442"/>
                    <a:pt x="62" y="8462"/>
                    <a:pt x="69" y="8482"/>
                  </a:cubicBezTo>
                  <a:cubicBezTo>
                    <a:pt x="77" y="8504"/>
                    <a:pt x="88" y="8527"/>
                    <a:pt x="98" y="8550"/>
                  </a:cubicBezTo>
                  <a:cubicBezTo>
                    <a:pt x="105" y="8569"/>
                    <a:pt x="113" y="8587"/>
                    <a:pt x="121" y="8606"/>
                  </a:cubicBezTo>
                  <a:cubicBezTo>
                    <a:pt x="134" y="8629"/>
                    <a:pt x="149" y="8652"/>
                    <a:pt x="162" y="8674"/>
                  </a:cubicBezTo>
                  <a:cubicBezTo>
                    <a:pt x="173" y="8693"/>
                    <a:pt x="182" y="8710"/>
                    <a:pt x="195" y="8729"/>
                  </a:cubicBezTo>
                  <a:cubicBezTo>
                    <a:pt x="211" y="8751"/>
                    <a:pt x="230" y="8773"/>
                    <a:pt x="249" y="8795"/>
                  </a:cubicBezTo>
                  <a:cubicBezTo>
                    <a:pt x="263" y="8813"/>
                    <a:pt x="275" y="8830"/>
                    <a:pt x="289" y="8846"/>
                  </a:cubicBezTo>
                  <a:cubicBezTo>
                    <a:pt x="311" y="8870"/>
                    <a:pt x="336" y="8892"/>
                    <a:pt x="361" y="8916"/>
                  </a:cubicBezTo>
                  <a:cubicBezTo>
                    <a:pt x="375" y="8930"/>
                    <a:pt x="389" y="8945"/>
                    <a:pt x="405" y="8959"/>
                  </a:cubicBezTo>
                  <a:cubicBezTo>
                    <a:pt x="434" y="8985"/>
                    <a:pt x="466" y="9008"/>
                    <a:pt x="498" y="9033"/>
                  </a:cubicBezTo>
                  <a:cubicBezTo>
                    <a:pt x="513" y="9044"/>
                    <a:pt x="525" y="9056"/>
                    <a:pt x="541" y="9067"/>
                  </a:cubicBezTo>
                  <a:cubicBezTo>
                    <a:pt x="590" y="9103"/>
                    <a:pt x="643" y="9136"/>
                    <a:pt x="699" y="9168"/>
                  </a:cubicBezTo>
                  <a:lnTo>
                    <a:pt x="15228" y="17583"/>
                  </a:lnTo>
                  <a:cubicBezTo>
                    <a:pt x="15676" y="17843"/>
                    <a:pt x="16265" y="17973"/>
                    <a:pt x="16854" y="17973"/>
                  </a:cubicBezTo>
                  <a:cubicBezTo>
                    <a:pt x="17448" y="17973"/>
                    <a:pt x="18042" y="17841"/>
                    <a:pt x="18495" y="17579"/>
                  </a:cubicBezTo>
                  <a:lnTo>
                    <a:pt x="30374" y="10698"/>
                  </a:lnTo>
                  <a:cubicBezTo>
                    <a:pt x="30431" y="10665"/>
                    <a:pt x="30484" y="10631"/>
                    <a:pt x="30533" y="10595"/>
                  </a:cubicBezTo>
                  <a:cubicBezTo>
                    <a:pt x="30551" y="10583"/>
                    <a:pt x="30564" y="10570"/>
                    <a:pt x="30582" y="10557"/>
                  </a:cubicBezTo>
                  <a:cubicBezTo>
                    <a:pt x="30613" y="10533"/>
                    <a:pt x="30644" y="10511"/>
                    <a:pt x="30671" y="10486"/>
                  </a:cubicBezTo>
                  <a:cubicBezTo>
                    <a:pt x="30687" y="10473"/>
                    <a:pt x="30701" y="10458"/>
                    <a:pt x="30716" y="10443"/>
                  </a:cubicBezTo>
                  <a:cubicBezTo>
                    <a:pt x="30740" y="10419"/>
                    <a:pt x="30766" y="10397"/>
                    <a:pt x="30787" y="10372"/>
                  </a:cubicBezTo>
                  <a:cubicBezTo>
                    <a:pt x="30803" y="10355"/>
                    <a:pt x="30815" y="10338"/>
                    <a:pt x="30829" y="10320"/>
                  </a:cubicBezTo>
                  <a:cubicBezTo>
                    <a:pt x="30848" y="10298"/>
                    <a:pt x="30867" y="10276"/>
                    <a:pt x="30884" y="10252"/>
                  </a:cubicBezTo>
                  <a:cubicBezTo>
                    <a:pt x="30896" y="10235"/>
                    <a:pt x="30905" y="10216"/>
                    <a:pt x="30916" y="10198"/>
                  </a:cubicBezTo>
                  <a:cubicBezTo>
                    <a:pt x="30931" y="10175"/>
                    <a:pt x="30946" y="10153"/>
                    <a:pt x="30958" y="10129"/>
                  </a:cubicBezTo>
                  <a:cubicBezTo>
                    <a:pt x="30967" y="10111"/>
                    <a:pt x="30973" y="10091"/>
                    <a:pt x="30982" y="10072"/>
                  </a:cubicBezTo>
                  <a:cubicBezTo>
                    <a:pt x="30992" y="10049"/>
                    <a:pt x="31003" y="10027"/>
                    <a:pt x="31012" y="10003"/>
                  </a:cubicBezTo>
                  <a:cubicBezTo>
                    <a:pt x="31018" y="9983"/>
                    <a:pt x="31021" y="9963"/>
                    <a:pt x="31026" y="9944"/>
                  </a:cubicBezTo>
                  <a:cubicBezTo>
                    <a:pt x="31033" y="9921"/>
                    <a:pt x="31040" y="9899"/>
                    <a:pt x="31044" y="9876"/>
                  </a:cubicBezTo>
                  <a:cubicBezTo>
                    <a:pt x="31046" y="9856"/>
                    <a:pt x="31046" y="9835"/>
                    <a:pt x="31049" y="9815"/>
                  </a:cubicBezTo>
                  <a:cubicBezTo>
                    <a:pt x="31050" y="9795"/>
                    <a:pt x="31052" y="9770"/>
                    <a:pt x="31052" y="9747"/>
                  </a:cubicBezTo>
                  <a:cubicBezTo>
                    <a:pt x="31052" y="9406"/>
                    <a:pt x="30829" y="9065"/>
                    <a:pt x="30381" y="8805"/>
                  </a:cubicBezTo>
                  <a:lnTo>
                    <a:pt x="15851" y="390"/>
                  </a:lnTo>
                  <a:cubicBezTo>
                    <a:pt x="15403" y="130"/>
                    <a:pt x="14816" y="1"/>
                    <a:pt x="14227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1692575" y="2023388"/>
              <a:ext cx="114000" cy="65675"/>
            </a:xfrm>
            <a:custGeom>
              <a:avLst/>
              <a:gdLst/>
              <a:ahLst/>
              <a:cxnLst/>
              <a:rect l="l" t="t" r="r" b="b"/>
              <a:pathLst>
                <a:path w="4560" h="2627" extrusionOk="0">
                  <a:moveTo>
                    <a:pt x="2303" y="1"/>
                  </a:moveTo>
                  <a:cubicBezTo>
                    <a:pt x="2081" y="1"/>
                    <a:pt x="1860" y="50"/>
                    <a:pt x="1691" y="147"/>
                  </a:cubicBezTo>
                  <a:lnTo>
                    <a:pt x="279" y="966"/>
                  </a:lnTo>
                  <a:cubicBezTo>
                    <a:pt x="239" y="987"/>
                    <a:pt x="202" y="1013"/>
                    <a:pt x="169" y="1043"/>
                  </a:cubicBezTo>
                  <a:cubicBezTo>
                    <a:pt x="43" y="1153"/>
                    <a:pt x="0" y="1287"/>
                    <a:pt x="43" y="1412"/>
                  </a:cubicBezTo>
                  <a:cubicBezTo>
                    <a:pt x="74" y="1506"/>
                    <a:pt x="152" y="1595"/>
                    <a:pt x="278" y="1668"/>
                  </a:cubicBezTo>
                  <a:lnTo>
                    <a:pt x="1681" y="2482"/>
                  </a:lnTo>
                  <a:cubicBezTo>
                    <a:pt x="1848" y="2578"/>
                    <a:pt x="2067" y="2627"/>
                    <a:pt x="2287" y="2627"/>
                  </a:cubicBezTo>
                  <a:cubicBezTo>
                    <a:pt x="2507" y="2627"/>
                    <a:pt x="2727" y="2578"/>
                    <a:pt x="2895" y="2481"/>
                  </a:cubicBezTo>
                  <a:lnTo>
                    <a:pt x="4307" y="1663"/>
                  </a:lnTo>
                  <a:cubicBezTo>
                    <a:pt x="4346" y="1640"/>
                    <a:pt x="4383" y="1614"/>
                    <a:pt x="4417" y="1584"/>
                  </a:cubicBezTo>
                  <a:cubicBezTo>
                    <a:pt x="4513" y="1501"/>
                    <a:pt x="4560" y="1404"/>
                    <a:pt x="4560" y="1309"/>
                  </a:cubicBezTo>
                  <a:cubicBezTo>
                    <a:pt x="4559" y="1290"/>
                    <a:pt x="4556" y="1272"/>
                    <a:pt x="4551" y="1254"/>
                  </a:cubicBezTo>
                  <a:cubicBezTo>
                    <a:pt x="4550" y="1241"/>
                    <a:pt x="4549" y="1228"/>
                    <a:pt x="4545" y="1215"/>
                  </a:cubicBezTo>
                  <a:cubicBezTo>
                    <a:pt x="4545" y="1215"/>
                    <a:pt x="4545" y="1215"/>
                    <a:pt x="4545" y="1214"/>
                  </a:cubicBezTo>
                  <a:cubicBezTo>
                    <a:pt x="4538" y="1195"/>
                    <a:pt x="4529" y="1176"/>
                    <a:pt x="4518" y="1159"/>
                  </a:cubicBezTo>
                  <a:cubicBezTo>
                    <a:pt x="4512" y="1147"/>
                    <a:pt x="4505" y="1134"/>
                    <a:pt x="4499" y="1122"/>
                  </a:cubicBezTo>
                  <a:cubicBezTo>
                    <a:pt x="4483" y="1102"/>
                    <a:pt x="4466" y="1082"/>
                    <a:pt x="4446" y="1065"/>
                  </a:cubicBezTo>
                  <a:cubicBezTo>
                    <a:pt x="4437" y="1055"/>
                    <a:pt x="4431" y="1045"/>
                    <a:pt x="4420" y="1036"/>
                  </a:cubicBezTo>
                  <a:cubicBezTo>
                    <a:pt x="4386" y="1008"/>
                    <a:pt x="4350" y="982"/>
                    <a:pt x="4312" y="960"/>
                  </a:cubicBezTo>
                  <a:lnTo>
                    <a:pt x="2906" y="146"/>
                  </a:lnTo>
                  <a:cubicBezTo>
                    <a:pt x="2863" y="121"/>
                    <a:pt x="2818" y="99"/>
                    <a:pt x="2772" y="81"/>
                  </a:cubicBezTo>
                  <a:cubicBezTo>
                    <a:pt x="2631" y="28"/>
                    <a:pt x="2467" y="1"/>
                    <a:pt x="2303" y="1"/>
                  </a:cubicBezTo>
                  <a:close/>
                </a:path>
              </a:pathLst>
            </a:custGeom>
            <a:solidFill>
              <a:srgbClr val="B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1611650" y="2070613"/>
              <a:ext cx="115350" cy="65725"/>
            </a:xfrm>
            <a:custGeom>
              <a:avLst/>
              <a:gdLst/>
              <a:ahLst/>
              <a:cxnLst/>
              <a:rect l="l" t="t" r="r" b="b"/>
              <a:pathLst>
                <a:path w="4614" h="2629" extrusionOk="0">
                  <a:moveTo>
                    <a:pt x="2274" y="1"/>
                  </a:moveTo>
                  <a:cubicBezTo>
                    <a:pt x="2053" y="2"/>
                    <a:pt x="1834" y="50"/>
                    <a:pt x="1666" y="147"/>
                  </a:cubicBezTo>
                  <a:lnTo>
                    <a:pt x="1149" y="447"/>
                  </a:lnTo>
                  <a:lnTo>
                    <a:pt x="254" y="966"/>
                  </a:lnTo>
                  <a:cubicBezTo>
                    <a:pt x="249" y="968"/>
                    <a:pt x="245" y="972"/>
                    <a:pt x="240" y="976"/>
                  </a:cubicBezTo>
                  <a:cubicBezTo>
                    <a:pt x="207" y="995"/>
                    <a:pt x="174" y="1018"/>
                    <a:pt x="143" y="1044"/>
                  </a:cubicBezTo>
                  <a:cubicBezTo>
                    <a:pt x="48" y="1127"/>
                    <a:pt x="1" y="1222"/>
                    <a:pt x="1" y="1317"/>
                  </a:cubicBezTo>
                  <a:cubicBezTo>
                    <a:pt x="1" y="1386"/>
                    <a:pt x="23" y="1451"/>
                    <a:pt x="63" y="1506"/>
                  </a:cubicBezTo>
                  <a:cubicBezTo>
                    <a:pt x="112" y="1573"/>
                    <a:pt x="177" y="1630"/>
                    <a:pt x="251" y="1670"/>
                  </a:cubicBezTo>
                  <a:lnTo>
                    <a:pt x="1656" y="2484"/>
                  </a:lnTo>
                  <a:cubicBezTo>
                    <a:pt x="1781" y="2556"/>
                    <a:pt x="1936" y="2602"/>
                    <a:pt x="2098" y="2619"/>
                  </a:cubicBezTo>
                  <a:cubicBezTo>
                    <a:pt x="2151" y="2625"/>
                    <a:pt x="2205" y="2628"/>
                    <a:pt x="2259" y="2628"/>
                  </a:cubicBezTo>
                  <a:cubicBezTo>
                    <a:pt x="2480" y="2628"/>
                    <a:pt x="2702" y="2579"/>
                    <a:pt x="2871" y="2481"/>
                  </a:cubicBezTo>
                  <a:lnTo>
                    <a:pt x="4283" y="1663"/>
                  </a:lnTo>
                  <a:cubicBezTo>
                    <a:pt x="4594" y="1483"/>
                    <a:pt x="4614" y="1201"/>
                    <a:pt x="4350" y="1005"/>
                  </a:cubicBezTo>
                  <a:cubicBezTo>
                    <a:pt x="4329" y="989"/>
                    <a:pt x="4308" y="974"/>
                    <a:pt x="4285" y="961"/>
                  </a:cubicBezTo>
                  <a:lnTo>
                    <a:pt x="2881" y="147"/>
                  </a:lnTo>
                  <a:cubicBezTo>
                    <a:pt x="2712" y="49"/>
                    <a:pt x="2493" y="1"/>
                    <a:pt x="2274" y="1"/>
                  </a:cubicBezTo>
                  <a:close/>
                </a:path>
              </a:pathLst>
            </a:custGeom>
            <a:solidFill>
              <a:srgbClr val="B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1775525" y="2071088"/>
              <a:ext cx="113450" cy="65675"/>
            </a:xfrm>
            <a:custGeom>
              <a:avLst/>
              <a:gdLst/>
              <a:ahLst/>
              <a:cxnLst/>
              <a:rect l="l" t="t" r="r" b="b"/>
              <a:pathLst>
                <a:path w="4538" h="2627" extrusionOk="0">
                  <a:moveTo>
                    <a:pt x="2280" y="1"/>
                  </a:moveTo>
                  <a:cubicBezTo>
                    <a:pt x="2224" y="1"/>
                    <a:pt x="2168" y="4"/>
                    <a:pt x="2113" y="10"/>
                  </a:cubicBezTo>
                  <a:cubicBezTo>
                    <a:pt x="1950" y="29"/>
                    <a:pt x="1794" y="75"/>
                    <a:pt x="1668" y="148"/>
                  </a:cubicBezTo>
                  <a:lnTo>
                    <a:pt x="256" y="965"/>
                  </a:lnTo>
                  <a:cubicBezTo>
                    <a:pt x="217" y="988"/>
                    <a:pt x="180" y="1014"/>
                    <a:pt x="146" y="1043"/>
                  </a:cubicBezTo>
                  <a:cubicBezTo>
                    <a:pt x="100" y="1083"/>
                    <a:pt x="61" y="1134"/>
                    <a:pt x="35" y="1189"/>
                  </a:cubicBezTo>
                  <a:cubicBezTo>
                    <a:pt x="32" y="1201"/>
                    <a:pt x="23" y="1212"/>
                    <a:pt x="19" y="1222"/>
                  </a:cubicBezTo>
                  <a:cubicBezTo>
                    <a:pt x="18" y="1227"/>
                    <a:pt x="19" y="1230"/>
                    <a:pt x="18" y="1235"/>
                  </a:cubicBezTo>
                  <a:cubicBezTo>
                    <a:pt x="1" y="1292"/>
                    <a:pt x="1" y="1354"/>
                    <a:pt x="19" y="1411"/>
                  </a:cubicBezTo>
                  <a:cubicBezTo>
                    <a:pt x="30" y="1445"/>
                    <a:pt x="47" y="1476"/>
                    <a:pt x="66" y="1504"/>
                  </a:cubicBezTo>
                  <a:cubicBezTo>
                    <a:pt x="116" y="1572"/>
                    <a:pt x="180" y="1628"/>
                    <a:pt x="255" y="1669"/>
                  </a:cubicBezTo>
                  <a:lnTo>
                    <a:pt x="1658" y="2481"/>
                  </a:lnTo>
                  <a:cubicBezTo>
                    <a:pt x="1825" y="2578"/>
                    <a:pt x="2044" y="2627"/>
                    <a:pt x="2264" y="2627"/>
                  </a:cubicBezTo>
                  <a:cubicBezTo>
                    <a:pt x="2319" y="2627"/>
                    <a:pt x="2375" y="2624"/>
                    <a:pt x="2430" y="2618"/>
                  </a:cubicBezTo>
                  <a:cubicBezTo>
                    <a:pt x="2592" y="2599"/>
                    <a:pt x="2747" y="2553"/>
                    <a:pt x="2873" y="2481"/>
                  </a:cubicBezTo>
                  <a:lnTo>
                    <a:pt x="4283" y="1663"/>
                  </a:lnTo>
                  <a:cubicBezTo>
                    <a:pt x="4358" y="1622"/>
                    <a:pt x="4423" y="1565"/>
                    <a:pt x="4473" y="1497"/>
                  </a:cubicBezTo>
                  <a:cubicBezTo>
                    <a:pt x="4481" y="1484"/>
                    <a:pt x="4487" y="1472"/>
                    <a:pt x="4493" y="1458"/>
                  </a:cubicBezTo>
                  <a:cubicBezTo>
                    <a:pt x="4493" y="1460"/>
                    <a:pt x="4493" y="1460"/>
                    <a:pt x="4493" y="1460"/>
                  </a:cubicBezTo>
                  <a:cubicBezTo>
                    <a:pt x="4504" y="1442"/>
                    <a:pt x="4513" y="1424"/>
                    <a:pt x="4522" y="1404"/>
                  </a:cubicBezTo>
                  <a:cubicBezTo>
                    <a:pt x="4524" y="1390"/>
                    <a:pt x="4527" y="1377"/>
                    <a:pt x="4528" y="1363"/>
                  </a:cubicBezTo>
                  <a:lnTo>
                    <a:pt x="4528" y="1364"/>
                  </a:lnTo>
                  <a:cubicBezTo>
                    <a:pt x="4533" y="1346"/>
                    <a:pt x="4537" y="1327"/>
                    <a:pt x="4538" y="1308"/>
                  </a:cubicBezTo>
                  <a:cubicBezTo>
                    <a:pt x="4537" y="1290"/>
                    <a:pt x="4533" y="1271"/>
                    <a:pt x="4528" y="1254"/>
                  </a:cubicBezTo>
                  <a:cubicBezTo>
                    <a:pt x="4527" y="1240"/>
                    <a:pt x="4525" y="1227"/>
                    <a:pt x="4522" y="1214"/>
                  </a:cubicBezTo>
                  <a:cubicBezTo>
                    <a:pt x="4514" y="1194"/>
                    <a:pt x="4504" y="1176"/>
                    <a:pt x="4493" y="1159"/>
                  </a:cubicBezTo>
                  <a:cubicBezTo>
                    <a:pt x="4488" y="1146"/>
                    <a:pt x="4482" y="1134"/>
                    <a:pt x="4475" y="1123"/>
                  </a:cubicBezTo>
                  <a:cubicBezTo>
                    <a:pt x="4459" y="1100"/>
                    <a:pt x="4441" y="1082"/>
                    <a:pt x="4421" y="1063"/>
                  </a:cubicBezTo>
                  <a:cubicBezTo>
                    <a:pt x="4411" y="1054"/>
                    <a:pt x="4407" y="1045"/>
                    <a:pt x="4397" y="1036"/>
                  </a:cubicBezTo>
                  <a:cubicBezTo>
                    <a:pt x="4363" y="1006"/>
                    <a:pt x="4326" y="980"/>
                    <a:pt x="4286" y="958"/>
                  </a:cubicBezTo>
                  <a:lnTo>
                    <a:pt x="2883" y="145"/>
                  </a:lnTo>
                  <a:cubicBezTo>
                    <a:pt x="2840" y="121"/>
                    <a:pt x="2795" y="99"/>
                    <a:pt x="2749" y="82"/>
                  </a:cubicBezTo>
                  <a:cubicBezTo>
                    <a:pt x="2607" y="28"/>
                    <a:pt x="2444" y="1"/>
                    <a:pt x="2280" y="1"/>
                  </a:cubicBezTo>
                  <a:close/>
                </a:path>
              </a:pathLst>
            </a:custGeom>
            <a:solidFill>
              <a:srgbClr val="B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1530075" y="2117888"/>
              <a:ext cx="113400" cy="65650"/>
            </a:xfrm>
            <a:custGeom>
              <a:avLst/>
              <a:gdLst/>
              <a:ahLst/>
              <a:cxnLst/>
              <a:rect l="l" t="t" r="r" b="b"/>
              <a:pathLst>
                <a:path w="4536" h="2626" extrusionOk="0">
                  <a:moveTo>
                    <a:pt x="2276" y="0"/>
                  </a:moveTo>
                  <a:cubicBezTo>
                    <a:pt x="2056" y="0"/>
                    <a:pt x="1835" y="49"/>
                    <a:pt x="1667" y="146"/>
                  </a:cubicBezTo>
                  <a:lnTo>
                    <a:pt x="255" y="964"/>
                  </a:lnTo>
                  <a:cubicBezTo>
                    <a:pt x="216" y="987"/>
                    <a:pt x="178" y="1013"/>
                    <a:pt x="144" y="1043"/>
                  </a:cubicBezTo>
                  <a:cubicBezTo>
                    <a:pt x="133" y="1052"/>
                    <a:pt x="126" y="1063"/>
                    <a:pt x="118" y="1071"/>
                  </a:cubicBezTo>
                  <a:cubicBezTo>
                    <a:pt x="98" y="1090"/>
                    <a:pt x="81" y="1109"/>
                    <a:pt x="65" y="1130"/>
                  </a:cubicBezTo>
                  <a:cubicBezTo>
                    <a:pt x="57" y="1142"/>
                    <a:pt x="51" y="1154"/>
                    <a:pt x="46" y="1168"/>
                  </a:cubicBezTo>
                  <a:cubicBezTo>
                    <a:pt x="35" y="1185"/>
                    <a:pt x="25" y="1204"/>
                    <a:pt x="17" y="1222"/>
                  </a:cubicBezTo>
                  <a:cubicBezTo>
                    <a:pt x="14" y="1236"/>
                    <a:pt x="11" y="1250"/>
                    <a:pt x="10" y="1263"/>
                  </a:cubicBezTo>
                  <a:cubicBezTo>
                    <a:pt x="5" y="1281"/>
                    <a:pt x="3" y="1298"/>
                    <a:pt x="1" y="1315"/>
                  </a:cubicBezTo>
                  <a:cubicBezTo>
                    <a:pt x="0" y="1443"/>
                    <a:pt x="84" y="1571"/>
                    <a:pt x="252" y="1667"/>
                  </a:cubicBezTo>
                  <a:lnTo>
                    <a:pt x="1656" y="2481"/>
                  </a:lnTo>
                  <a:cubicBezTo>
                    <a:pt x="1823" y="2577"/>
                    <a:pt x="2042" y="2626"/>
                    <a:pt x="2261" y="2626"/>
                  </a:cubicBezTo>
                  <a:cubicBezTo>
                    <a:pt x="2481" y="2626"/>
                    <a:pt x="2702" y="2577"/>
                    <a:pt x="2871" y="2478"/>
                  </a:cubicBezTo>
                  <a:lnTo>
                    <a:pt x="4283" y="1661"/>
                  </a:lnTo>
                  <a:cubicBezTo>
                    <a:pt x="4452" y="1563"/>
                    <a:pt x="4536" y="1436"/>
                    <a:pt x="4536" y="1308"/>
                  </a:cubicBezTo>
                  <a:cubicBezTo>
                    <a:pt x="4533" y="1289"/>
                    <a:pt x="4531" y="1271"/>
                    <a:pt x="4526" y="1253"/>
                  </a:cubicBezTo>
                  <a:cubicBezTo>
                    <a:pt x="4525" y="1240"/>
                    <a:pt x="4524" y="1227"/>
                    <a:pt x="4520" y="1214"/>
                  </a:cubicBezTo>
                  <a:cubicBezTo>
                    <a:pt x="4512" y="1194"/>
                    <a:pt x="4503" y="1175"/>
                    <a:pt x="4493" y="1158"/>
                  </a:cubicBezTo>
                  <a:cubicBezTo>
                    <a:pt x="4486" y="1146"/>
                    <a:pt x="4480" y="1133"/>
                    <a:pt x="4474" y="1122"/>
                  </a:cubicBezTo>
                  <a:cubicBezTo>
                    <a:pt x="4458" y="1101"/>
                    <a:pt x="4441" y="1081"/>
                    <a:pt x="4422" y="1064"/>
                  </a:cubicBezTo>
                  <a:lnTo>
                    <a:pt x="4422" y="1065"/>
                  </a:lnTo>
                  <a:cubicBezTo>
                    <a:pt x="4413" y="1055"/>
                    <a:pt x="4407" y="1045"/>
                    <a:pt x="4396" y="1035"/>
                  </a:cubicBezTo>
                  <a:cubicBezTo>
                    <a:pt x="4363" y="1007"/>
                    <a:pt x="4325" y="981"/>
                    <a:pt x="4287" y="959"/>
                  </a:cubicBezTo>
                  <a:lnTo>
                    <a:pt x="2881" y="145"/>
                  </a:lnTo>
                  <a:cubicBezTo>
                    <a:pt x="2792" y="95"/>
                    <a:pt x="2697" y="58"/>
                    <a:pt x="2598" y="36"/>
                  </a:cubicBezTo>
                  <a:cubicBezTo>
                    <a:pt x="2495" y="12"/>
                    <a:pt x="2385" y="0"/>
                    <a:pt x="2276" y="0"/>
                  </a:cubicBezTo>
                  <a:close/>
                </a:path>
              </a:pathLst>
            </a:custGeom>
            <a:solidFill>
              <a:srgbClr val="B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1691900" y="2118338"/>
              <a:ext cx="115500" cy="65700"/>
            </a:xfrm>
            <a:custGeom>
              <a:avLst/>
              <a:gdLst/>
              <a:ahLst/>
              <a:cxnLst/>
              <a:rect l="l" t="t" r="r" b="b"/>
              <a:pathLst>
                <a:path w="4620" h="2628" extrusionOk="0">
                  <a:moveTo>
                    <a:pt x="2357" y="1"/>
                  </a:moveTo>
                  <a:cubicBezTo>
                    <a:pt x="2257" y="1"/>
                    <a:pt x="2157" y="12"/>
                    <a:pt x="2058" y="34"/>
                  </a:cubicBezTo>
                  <a:cubicBezTo>
                    <a:pt x="1950" y="55"/>
                    <a:pt x="1847" y="93"/>
                    <a:pt x="1750" y="147"/>
                  </a:cubicBezTo>
                  <a:lnTo>
                    <a:pt x="338" y="964"/>
                  </a:lnTo>
                  <a:cubicBezTo>
                    <a:pt x="1" y="1160"/>
                    <a:pt x="0" y="1475"/>
                    <a:pt x="336" y="1669"/>
                  </a:cubicBezTo>
                  <a:lnTo>
                    <a:pt x="1739" y="2482"/>
                  </a:lnTo>
                  <a:cubicBezTo>
                    <a:pt x="1908" y="2579"/>
                    <a:pt x="2127" y="2628"/>
                    <a:pt x="2347" y="2628"/>
                  </a:cubicBezTo>
                  <a:cubicBezTo>
                    <a:pt x="2567" y="2626"/>
                    <a:pt x="2787" y="2578"/>
                    <a:pt x="2956" y="2480"/>
                  </a:cubicBezTo>
                  <a:lnTo>
                    <a:pt x="4368" y="1663"/>
                  </a:lnTo>
                  <a:cubicBezTo>
                    <a:pt x="4536" y="1565"/>
                    <a:pt x="4619" y="1437"/>
                    <a:pt x="4619" y="1310"/>
                  </a:cubicBezTo>
                  <a:cubicBezTo>
                    <a:pt x="4618" y="1291"/>
                    <a:pt x="4615" y="1274"/>
                    <a:pt x="4610" y="1257"/>
                  </a:cubicBezTo>
                  <a:cubicBezTo>
                    <a:pt x="4609" y="1242"/>
                    <a:pt x="4607" y="1228"/>
                    <a:pt x="4604" y="1214"/>
                  </a:cubicBezTo>
                  <a:cubicBezTo>
                    <a:pt x="4599" y="1204"/>
                    <a:pt x="4594" y="1195"/>
                    <a:pt x="4588" y="1185"/>
                  </a:cubicBezTo>
                  <a:cubicBezTo>
                    <a:pt x="4551" y="1102"/>
                    <a:pt x="4480" y="1024"/>
                    <a:pt x="4369" y="959"/>
                  </a:cubicBezTo>
                  <a:lnTo>
                    <a:pt x="2965" y="147"/>
                  </a:lnTo>
                  <a:cubicBezTo>
                    <a:pt x="2797" y="49"/>
                    <a:pt x="2578" y="1"/>
                    <a:pt x="2357" y="1"/>
                  </a:cubicBezTo>
                  <a:close/>
                </a:path>
              </a:pathLst>
            </a:custGeom>
            <a:solidFill>
              <a:srgbClr val="B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1857950" y="2118788"/>
              <a:ext cx="113400" cy="65700"/>
            </a:xfrm>
            <a:custGeom>
              <a:avLst/>
              <a:gdLst/>
              <a:ahLst/>
              <a:cxnLst/>
              <a:rect l="l" t="t" r="r" b="b"/>
              <a:pathLst>
                <a:path w="4536" h="2628" extrusionOk="0">
                  <a:moveTo>
                    <a:pt x="2274" y="1"/>
                  </a:moveTo>
                  <a:cubicBezTo>
                    <a:pt x="2165" y="1"/>
                    <a:pt x="2057" y="13"/>
                    <a:pt x="1951" y="37"/>
                  </a:cubicBezTo>
                  <a:cubicBezTo>
                    <a:pt x="1850" y="61"/>
                    <a:pt x="1755" y="98"/>
                    <a:pt x="1666" y="147"/>
                  </a:cubicBezTo>
                  <a:lnTo>
                    <a:pt x="254" y="965"/>
                  </a:lnTo>
                  <a:cubicBezTo>
                    <a:pt x="249" y="968"/>
                    <a:pt x="245" y="972"/>
                    <a:pt x="240" y="975"/>
                  </a:cubicBezTo>
                  <a:cubicBezTo>
                    <a:pt x="207" y="995"/>
                    <a:pt x="173" y="1018"/>
                    <a:pt x="143" y="1044"/>
                  </a:cubicBezTo>
                  <a:cubicBezTo>
                    <a:pt x="132" y="1054"/>
                    <a:pt x="125" y="1065"/>
                    <a:pt x="115" y="1075"/>
                  </a:cubicBezTo>
                  <a:cubicBezTo>
                    <a:pt x="96" y="1092"/>
                    <a:pt x="80" y="1111"/>
                    <a:pt x="64" y="1131"/>
                  </a:cubicBezTo>
                  <a:cubicBezTo>
                    <a:pt x="58" y="1143"/>
                    <a:pt x="52" y="1154"/>
                    <a:pt x="46" y="1167"/>
                  </a:cubicBezTo>
                  <a:cubicBezTo>
                    <a:pt x="34" y="1185"/>
                    <a:pt x="24" y="1204"/>
                    <a:pt x="17" y="1224"/>
                  </a:cubicBezTo>
                  <a:cubicBezTo>
                    <a:pt x="15" y="1237"/>
                    <a:pt x="12" y="1250"/>
                    <a:pt x="11" y="1263"/>
                  </a:cubicBezTo>
                  <a:cubicBezTo>
                    <a:pt x="6" y="1281"/>
                    <a:pt x="2" y="1299"/>
                    <a:pt x="1" y="1318"/>
                  </a:cubicBezTo>
                  <a:cubicBezTo>
                    <a:pt x="1" y="1445"/>
                    <a:pt x="84" y="1573"/>
                    <a:pt x="252" y="1670"/>
                  </a:cubicBezTo>
                  <a:lnTo>
                    <a:pt x="1656" y="2482"/>
                  </a:lnTo>
                  <a:cubicBezTo>
                    <a:pt x="1823" y="2579"/>
                    <a:pt x="2043" y="2627"/>
                    <a:pt x="2262" y="2627"/>
                  </a:cubicBezTo>
                  <a:cubicBezTo>
                    <a:pt x="2482" y="2627"/>
                    <a:pt x="2703" y="2579"/>
                    <a:pt x="2871" y="2482"/>
                  </a:cubicBezTo>
                  <a:lnTo>
                    <a:pt x="4283" y="1663"/>
                  </a:lnTo>
                  <a:cubicBezTo>
                    <a:pt x="4409" y="1590"/>
                    <a:pt x="4488" y="1500"/>
                    <a:pt x="4519" y="1406"/>
                  </a:cubicBezTo>
                  <a:cubicBezTo>
                    <a:pt x="4531" y="1375"/>
                    <a:pt x="4536" y="1343"/>
                    <a:pt x="4536" y="1309"/>
                  </a:cubicBezTo>
                  <a:cubicBezTo>
                    <a:pt x="4534" y="1292"/>
                    <a:pt x="4532" y="1273"/>
                    <a:pt x="4527" y="1256"/>
                  </a:cubicBezTo>
                  <a:cubicBezTo>
                    <a:pt x="4526" y="1242"/>
                    <a:pt x="4523" y="1229"/>
                    <a:pt x="4519" y="1215"/>
                  </a:cubicBezTo>
                  <a:cubicBezTo>
                    <a:pt x="4512" y="1196"/>
                    <a:pt x="4503" y="1178"/>
                    <a:pt x="4492" y="1160"/>
                  </a:cubicBezTo>
                  <a:cubicBezTo>
                    <a:pt x="4487" y="1148"/>
                    <a:pt x="4480" y="1134"/>
                    <a:pt x="4472" y="1123"/>
                  </a:cubicBezTo>
                  <a:cubicBezTo>
                    <a:pt x="4456" y="1102"/>
                    <a:pt x="4439" y="1082"/>
                    <a:pt x="4419" y="1064"/>
                  </a:cubicBezTo>
                  <a:cubicBezTo>
                    <a:pt x="4410" y="1055"/>
                    <a:pt x="4404" y="1045"/>
                    <a:pt x="4394" y="1037"/>
                  </a:cubicBezTo>
                  <a:cubicBezTo>
                    <a:pt x="4361" y="1007"/>
                    <a:pt x="4324" y="981"/>
                    <a:pt x="4285" y="957"/>
                  </a:cubicBezTo>
                  <a:lnTo>
                    <a:pt x="2882" y="145"/>
                  </a:lnTo>
                  <a:cubicBezTo>
                    <a:pt x="2793" y="95"/>
                    <a:pt x="2697" y="58"/>
                    <a:pt x="2597" y="37"/>
                  </a:cubicBezTo>
                  <a:cubicBezTo>
                    <a:pt x="2491" y="13"/>
                    <a:pt x="2382" y="1"/>
                    <a:pt x="2274" y="1"/>
                  </a:cubicBezTo>
                  <a:close/>
                </a:path>
              </a:pathLst>
            </a:custGeom>
            <a:solidFill>
              <a:srgbClr val="B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1442100" y="2167563"/>
              <a:ext cx="96350" cy="55750"/>
            </a:xfrm>
            <a:custGeom>
              <a:avLst/>
              <a:gdLst/>
              <a:ahLst/>
              <a:cxnLst/>
              <a:rect l="l" t="t" r="r" b="b"/>
              <a:pathLst>
                <a:path w="3854" h="2230" extrusionOk="0">
                  <a:moveTo>
                    <a:pt x="2337" y="1"/>
                  </a:moveTo>
                  <a:cubicBezTo>
                    <a:pt x="2154" y="1"/>
                    <a:pt x="1970" y="42"/>
                    <a:pt x="1831" y="122"/>
                  </a:cubicBezTo>
                  <a:lnTo>
                    <a:pt x="214" y="1059"/>
                  </a:lnTo>
                  <a:cubicBezTo>
                    <a:pt x="207" y="1064"/>
                    <a:pt x="201" y="1070"/>
                    <a:pt x="193" y="1075"/>
                  </a:cubicBezTo>
                  <a:cubicBezTo>
                    <a:pt x="169" y="1090"/>
                    <a:pt x="145" y="1106"/>
                    <a:pt x="123" y="1124"/>
                  </a:cubicBezTo>
                  <a:cubicBezTo>
                    <a:pt x="113" y="1134"/>
                    <a:pt x="103" y="1144"/>
                    <a:pt x="94" y="1155"/>
                  </a:cubicBezTo>
                  <a:cubicBezTo>
                    <a:pt x="81" y="1168"/>
                    <a:pt x="68" y="1181"/>
                    <a:pt x="57" y="1196"/>
                  </a:cubicBezTo>
                  <a:cubicBezTo>
                    <a:pt x="51" y="1207"/>
                    <a:pt x="45" y="1219"/>
                    <a:pt x="40" y="1230"/>
                  </a:cubicBezTo>
                  <a:cubicBezTo>
                    <a:pt x="31" y="1245"/>
                    <a:pt x="24" y="1258"/>
                    <a:pt x="18" y="1274"/>
                  </a:cubicBezTo>
                  <a:cubicBezTo>
                    <a:pt x="15" y="1285"/>
                    <a:pt x="14" y="1297"/>
                    <a:pt x="13" y="1308"/>
                  </a:cubicBezTo>
                  <a:cubicBezTo>
                    <a:pt x="0" y="1349"/>
                    <a:pt x="3" y="1392"/>
                    <a:pt x="18" y="1432"/>
                  </a:cubicBezTo>
                  <a:cubicBezTo>
                    <a:pt x="44" y="1510"/>
                    <a:pt x="109" y="1584"/>
                    <a:pt x="213" y="1645"/>
                  </a:cubicBezTo>
                  <a:lnTo>
                    <a:pt x="1016" y="2109"/>
                  </a:lnTo>
                  <a:cubicBezTo>
                    <a:pt x="1155" y="2189"/>
                    <a:pt x="1337" y="2230"/>
                    <a:pt x="1520" y="2230"/>
                  </a:cubicBezTo>
                  <a:cubicBezTo>
                    <a:pt x="1703" y="2230"/>
                    <a:pt x="1887" y="2189"/>
                    <a:pt x="2028" y="2108"/>
                  </a:cubicBezTo>
                  <a:lnTo>
                    <a:pt x="3642" y="1173"/>
                  </a:lnTo>
                  <a:cubicBezTo>
                    <a:pt x="3783" y="1091"/>
                    <a:pt x="3854" y="984"/>
                    <a:pt x="3854" y="878"/>
                  </a:cubicBezTo>
                  <a:cubicBezTo>
                    <a:pt x="3852" y="863"/>
                    <a:pt x="3850" y="848"/>
                    <a:pt x="3846" y="833"/>
                  </a:cubicBezTo>
                  <a:cubicBezTo>
                    <a:pt x="3845" y="822"/>
                    <a:pt x="3844" y="811"/>
                    <a:pt x="3840" y="800"/>
                  </a:cubicBezTo>
                  <a:lnTo>
                    <a:pt x="3840" y="799"/>
                  </a:lnTo>
                  <a:cubicBezTo>
                    <a:pt x="3834" y="783"/>
                    <a:pt x="3826" y="768"/>
                    <a:pt x="3816" y="753"/>
                  </a:cubicBezTo>
                  <a:cubicBezTo>
                    <a:pt x="3811" y="743"/>
                    <a:pt x="3808" y="733"/>
                    <a:pt x="3802" y="723"/>
                  </a:cubicBezTo>
                  <a:cubicBezTo>
                    <a:pt x="3788" y="706"/>
                    <a:pt x="3773" y="690"/>
                    <a:pt x="3757" y="675"/>
                  </a:cubicBezTo>
                  <a:cubicBezTo>
                    <a:pt x="3749" y="667"/>
                    <a:pt x="3745" y="659"/>
                    <a:pt x="3737" y="651"/>
                  </a:cubicBezTo>
                  <a:cubicBezTo>
                    <a:pt x="3709" y="626"/>
                    <a:pt x="3678" y="605"/>
                    <a:pt x="3645" y="587"/>
                  </a:cubicBezTo>
                  <a:lnTo>
                    <a:pt x="2842" y="121"/>
                  </a:lnTo>
                  <a:cubicBezTo>
                    <a:pt x="2806" y="101"/>
                    <a:pt x="2769" y="84"/>
                    <a:pt x="2730" y="69"/>
                  </a:cubicBezTo>
                  <a:cubicBezTo>
                    <a:pt x="2647" y="38"/>
                    <a:pt x="2562" y="18"/>
                    <a:pt x="2474" y="8"/>
                  </a:cubicBezTo>
                  <a:cubicBezTo>
                    <a:pt x="2429" y="3"/>
                    <a:pt x="2383" y="1"/>
                    <a:pt x="2337" y="1"/>
                  </a:cubicBezTo>
                  <a:close/>
                </a:path>
              </a:pathLst>
            </a:custGeom>
            <a:solidFill>
              <a:srgbClr val="030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1612475" y="2165588"/>
              <a:ext cx="115475" cy="65675"/>
            </a:xfrm>
            <a:custGeom>
              <a:avLst/>
              <a:gdLst/>
              <a:ahLst/>
              <a:cxnLst/>
              <a:rect l="l" t="t" r="r" b="b"/>
              <a:pathLst>
                <a:path w="4619" h="2627" extrusionOk="0">
                  <a:moveTo>
                    <a:pt x="2275" y="0"/>
                  </a:moveTo>
                  <a:cubicBezTo>
                    <a:pt x="2054" y="0"/>
                    <a:pt x="1834" y="49"/>
                    <a:pt x="1666" y="147"/>
                  </a:cubicBezTo>
                  <a:lnTo>
                    <a:pt x="254" y="964"/>
                  </a:lnTo>
                  <a:cubicBezTo>
                    <a:pt x="214" y="987"/>
                    <a:pt x="177" y="1014"/>
                    <a:pt x="143" y="1044"/>
                  </a:cubicBezTo>
                  <a:cubicBezTo>
                    <a:pt x="131" y="1052"/>
                    <a:pt x="125" y="1063"/>
                    <a:pt x="115" y="1073"/>
                  </a:cubicBezTo>
                  <a:cubicBezTo>
                    <a:pt x="97" y="1091"/>
                    <a:pt x="79" y="1111"/>
                    <a:pt x="63" y="1130"/>
                  </a:cubicBezTo>
                  <a:cubicBezTo>
                    <a:pt x="48" y="1161"/>
                    <a:pt x="32" y="1192"/>
                    <a:pt x="16" y="1223"/>
                  </a:cubicBezTo>
                  <a:cubicBezTo>
                    <a:pt x="12" y="1237"/>
                    <a:pt x="10" y="1250"/>
                    <a:pt x="9" y="1265"/>
                  </a:cubicBezTo>
                  <a:cubicBezTo>
                    <a:pt x="5" y="1283"/>
                    <a:pt x="1" y="1300"/>
                    <a:pt x="0" y="1317"/>
                  </a:cubicBezTo>
                  <a:cubicBezTo>
                    <a:pt x="0" y="1445"/>
                    <a:pt x="83" y="1573"/>
                    <a:pt x="250" y="1669"/>
                  </a:cubicBezTo>
                  <a:lnTo>
                    <a:pt x="1655" y="2482"/>
                  </a:lnTo>
                  <a:cubicBezTo>
                    <a:pt x="1822" y="2579"/>
                    <a:pt x="2040" y="2627"/>
                    <a:pt x="2260" y="2627"/>
                  </a:cubicBezTo>
                  <a:cubicBezTo>
                    <a:pt x="2480" y="2627"/>
                    <a:pt x="2702" y="2578"/>
                    <a:pt x="2871" y="2480"/>
                  </a:cubicBezTo>
                  <a:lnTo>
                    <a:pt x="4282" y="1663"/>
                  </a:lnTo>
                  <a:cubicBezTo>
                    <a:pt x="4618" y="1467"/>
                    <a:pt x="4619" y="1153"/>
                    <a:pt x="4283" y="958"/>
                  </a:cubicBezTo>
                  <a:lnTo>
                    <a:pt x="2880" y="146"/>
                  </a:lnTo>
                  <a:cubicBezTo>
                    <a:pt x="2792" y="96"/>
                    <a:pt x="2695" y="59"/>
                    <a:pt x="2596" y="37"/>
                  </a:cubicBezTo>
                  <a:cubicBezTo>
                    <a:pt x="2493" y="12"/>
                    <a:pt x="2384" y="0"/>
                    <a:pt x="2275" y="0"/>
                  </a:cubicBezTo>
                  <a:close/>
                </a:path>
              </a:pathLst>
            </a:custGeom>
            <a:solidFill>
              <a:srgbClr val="B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1776400" y="2166063"/>
              <a:ext cx="113350" cy="65675"/>
            </a:xfrm>
            <a:custGeom>
              <a:avLst/>
              <a:gdLst/>
              <a:ahLst/>
              <a:cxnLst/>
              <a:rect l="l" t="t" r="r" b="b"/>
              <a:pathLst>
                <a:path w="4534" h="2627" extrusionOk="0">
                  <a:moveTo>
                    <a:pt x="2273" y="1"/>
                  </a:moveTo>
                  <a:cubicBezTo>
                    <a:pt x="2053" y="1"/>
                    <a:pt x="1834" y="50"/>
                    <a:pt x="1666" y="148"/>
                  </a:cubicBezTo>
                  <a:lnTo>
                    <a:pt x="254" y="965"/>
                  </a:lnTo>
                  <a:cubicBezTo>
                    <a:pt x="215" y="987"/>
                    <a:pt x="178" y="1013"/>
                    <a:pt x="143" y="1043"/>
                  </a:cubicBezTo>
                  <a:cubicBezTo>
                    <a:pt x="133" y="1054"/>
                    <a:pt x="125" y="1064"/>
                    <a:pt x="116" y="1074"/>
                  </a:cubicBezTo>
                  <a:cubicBezTo>
                    <a:pt x="97" y="1093"/>
                    <a:pt x="80" y="1111"/>
                    <a:pt x="65" y="1131"/>
                  </a:cubicBezTo>
                  <a:cubicBezTo>
                    <a:pt x="56" y="1145"/>
                    <a:pt x="50" y="1157"/>
                    <a:pt x="44" y="1171"/>
                  </a:cubicBezTo>
                  <a:cubicBezTo>
                    <a:pt x="34" y="1188"/>
                    <a:pt x="24" y="1205"/>
                    <a:pt x="16" y="1224"/>
                  </a:cubicBezTo>
                  <a:cubicBezTo>
                    <a:pt x="14" y="1238"/>
                    <a:pt x="12" y="1251"/>
                    <a:pt x="10" y="1265"/>
                  </a:cubicBezTo>
                  <a:cubicBezTo>
                    <a:pt x="5" y="1282"/>
                    <a:pt x="2" y="1301"/>
                    <a:pt x="0" y="1318"/>
                  </a:cubicBezTo>
                  <a:cubicBezTo>
                    <a:pt x="2" y="1385"/>
                    <a:pt x="23" y="1451"/>
                    <a:pt x="62" y="1505"/>
                  </a:cubicBezTo>
                  <a:cubicBezTo>
                    <a:pt x="78" y="1526"/>
                    <a:pt x="97" y="1546"/>
                    <a:pt x="116" y="1564"/>
                  </a:cubicBezTo>
                  <a:lnTo>
                    <a:pt x="116" y="1564"/>
                  </a:lnTo>
                  <a:cubicBezTo>
                    <a:pt x="125" y="1573"/>
                    <a:pt x="131" y="1583"/>
                    <a:pt x="142" y="1592"/>
                  </a:cubicBezTo>
                  <a:cubicBezTo>
                    <a:pt x="175" y="1622"/>
                    <a:pt x="212" y="1646"/>
                    <a:pt x="251" y="1669"/>
                  </a:cubicBezTo>
                  <a:lnTo>
                    <a:pt x="1654" y="2482"/>
                  </a:lnTo>
                  <a:cubicBezTo>
                    <a:pt x="1743" y="2532"/>
                    <a:pt x="1839" y="2568"/>
                    <a:pt x="1939" y="2590"/>
                  </a:cubicBezTo>
                  <a:cubicBezTo>
                    <a:pt x="2042" y="2615"/>
                    <a:pt x="2151" y="2627"/>
                    <a:pt x="2261" y="2627"/>
                  </a:cubicBezTo>
                  <a:cubicBezTo>
                    <a:pt x="2481" y="2627"/>
                    <a:pt x="2702" y="2578"/>
                    <a:pt x="2870" y="2480"/>
                  </a:cubicBezTo>
                  <a:lnTo>
                    <a:pt x="4282" y="1661"/>
                  </a:lnTo>
                  <a:cubicBezTo>
                    <a:pt x="4451" y="1565"/>
                    <a:pt x="4534" y="1437"/>
                    <a:pt x="4534" y="1310"/>
                  </a:cubicBezTo>
                  <a:cubicBezTo>
                    <a:pt x="4533" y="1291"/>
                    <a:pt x="4530" y="1272"/>
                    <a:pt x="4525" y="1255"/>
                  </a:cubicBezTo>
                  <a:cubicBezTo>
                    <a:pt x="4524" y="1241"/>
                    <a:pt x="4521" y="1228"/>
                    <a:pt x="4519" y="1214"/>
                  </a:cubicBezTo>
                  <a:cubicBezTo>
                    <a:pt x="4510" y="1194"/>
                    <a:pt x="4502" y="1176"/>
                    <a:pt x="4489" y="1157"/>
                  </a:cubicBezTo>
                  <a:cubicBezTo>
                    <a:pt x="4484" y="1146"/>
                    <a:pt x="4478" y="1134"/>
                    <a:pt x="4472" y="1122"/>
                  </a:cubicBezTo>
                  <a:cubicBezTo>
                    <a:pt x="4422" y="1054"/>
                    <a:pt x="4358" y="999"/>
                    <a:pt x="4284" y="959"/>
                  </a:cubicBezTo>
                  <a:lnTo>
                    <a:pt x="2880" y="145"/>
                  </a:lnTo>
                  <a:cubicBezTo>
                    <a:pt x="2753" y="71"/>
                    <a:pt x="2594" y="26"/>
                    <a:pt x="2428" y="9"/>
                  </a:cubicBezTo>
                  <a:cubicBezTo>
                    <a:pt x="2377" y="3"/>
                    <a:pt x="2325" y="1"/>
                    <a:pt x="2273" y="1"/>
                  </a:cubicBezTo>
                  <a:close/>
                </a:path>
              </a:pathLst>
            </a:custGeom>
            <a:solidFill>
              <a:srgbClr val="B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1503525" y="2203088"/>
              <a:ext cx="96250" cy="55725"/>
            </a:xfrm>
            <a:custGeom>
              <a:avLst/>
              <a:gdLst/>
              <a:ahLst/>
              <a:cxnLst/>
              <a:rect l="l" t="t" r="r" b="b"/>
              <a:pathLst>
                <a:path w="3850" h="2229" extrusionOk="0">
                  <a:moveTo>
                    <a:pt x="2341" y="1"/>
                  </a:moveTo>
                  <a:cubicBezTo>
                    <a:pt x="2338" y="1"/>
                    <a:pt x="2336" y="1"/>
                    <a:pt x="2333" y="1"/>
                  </a:cubicBezTo>
                  <a:cubicBezTo>
                    <a:pt x="2151" y="1"/>
                    <a:pt x="1966" y="42"/>
                    <a:pt x="1828" y="122"/>
                  </a:cubicBezTo>
                  <a:lnTo>
                    <a:pt x="211" y="1058"/>
                  </a:lnTo>
                  <a:cubicBezTo>
                    <a:pt x="107" y="1119"/>
                    <a:pt x="40" y="1193"/>
                    <a:pt x="14" y="1273"/>
                  </a:cubicBezTo>
                  <a:cubicBezTo>
                    <a:pt x="11" y="1284"/>
                    <a:pt x="9" y="1296"/>
                    <a:pt x="8" y="1307"/>
                  </a:cubicBezTo>
                  <a:cubicBezTo>
                    <a:pt x="4" y="1322"/>
                    <a:pt x="2" y="1337"/>
                    <a:pt x="1" y="1352"/>
                  </a:cubicBezTo>
                  <a:cubicBezTo>
                    <a:pt x="1" y="1378"/>
                    <a:pt x="4" y="1405"/>
                    <a:pt x="13" y="1430"/>
                  </a:cubicBezTo>
                  <a:cubicBezTo>
                    <a:pt x="22" y="1457"/>
                    <a:pt x="35" y="1483"/>
                    <a:pt x="53" y="1507"/>
                  </a:cubicBezTo>
                  <a:cubicBezTo>
                    <a:pt x="94" y="1564"/>
                    <a:pt x="147" y="1611"/>
                    <a:pt x="209" y="1644"/>
                  </a:cubicBezTo>
                  <a:lnTo>
                    <a:pt x="1011" y="2109"/>
                  </a:lnTo>
                  <a:cubicBezTo>
                    <a:pt x="1150" y="2189"/>
                    <a:pt x="1333" y="2229"/>
                    <a:pt x="1517" y="2229"/>
                  </a:cubicBezTo>
                  <a:cubicBezTo>
                    <a:pt x="1562" y="2229"/>
                    <a:pt x="1608" y="2226"/>
                    <a:pt x="1653" y="2222"/>
                  </a:cubicBezTo>
                  <a:cubicBezTo>
                    <a:pt x="1789" y="2205"/>
                    <a:pt x="1918" y="2168"/>
                    <a:pt x="2023" y="2108"/>
                  </a:cubicBezTo>
                  <a:lnTo>
                    <a:pt x="3638" y="1171"/>
                  </a:lnTo>
                  <a:cubicBezTo>
                    <a:pt x="3778" y="1089"/>
                    <a:pt x="3849" y="983"/>
                    <a:pt x="3849" y="878"/>
                  </a:cubicBezTo>
                  <a:lnTo>
                    <a:pt x="3849" y="876"/>
                  </a:lnTo>
                  <a:cubicBezTo>
                    <a:pt x="3848" y="862"/>
                    <a:pt x="3845" y="847"/>
                    <a:pt x="3842" y="833"/>
                  </a:cubicBezTo>
                  <a:cubicBezTo>
                    <a:pt x="3840" y="821"/>
                    <a:pt x="3839" y="808"/>
                    <a:pt x="3835" y="797"/>
                  </a:cubicBezTo>
                  <a:cubicBezTo>
                    <a:pt x="3829" y="782"/>
                    <a:pt x="3823" y="767"/>
                    <a:pt x="3814" y="754"/>
                  </a:cubicBezTo>
                  <a:cubicBezTo>
                    <a:pt x="3809" y="743"/>
                    <a:pt x="3803" y="731"/>
                    <a:pt x="3797" y="722"/>
                  </a:cubicBezTo>
                  <a:cubicBezTo>
                    <a:pt x="3785" y="704"/>
                    <a:pt x="3770" y="689"/>
                    <a:pt x="3755" y="674"/>
                  </a:cubicBezTo>
                  <a:cubicBezTo>
                    <a:pt x="3747" y="667"/>
                    <a:pt x="3741" y="658"/>
                    <a:pt x="3733" y="650"/>
                  </a:cubicBezTo>
                  <a:cubicBezTo>
                    <a:pt x="3704" y="626"/>
                    <a:pt x="3674" y="604"/>
                    <a:pt x="3642" y="585"/>
                  </a:cubicBezTo>
                  <a:lnTo>
                    <a:pt x="2838" y="121"/>
                  </a:lnTo>
                  <a:cubicBezTo>
                    <a:pt x="2700" y="41"/>
                    <a:pt x="2522" y="1"/>
                    <a:pt x="2341" y="1"/>
                  </a:cubicBezTo>
                  <a:close/>
                </a:path>
              </a:pathLst>
            </a:custGeom>
            <a:solidFill>
              <a:srgbClr val="030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1694700" y="2213313"/>
              <a:ext cx="113550" cy="65675"/>
            </a:xfrm>
            <a:custGeom>
              <a:avLst/>
              <a:gdLst/>
              <a:ahLst/>
              <a:cxnLst/>
              <a:rect l="l" t="t" r="r" b="b"/>
              <a:pathLst>
                <a:path w="4542" h="2627" extrusionOk="0">
                  <a:moveTo>
                    <a:pt x="2282" y="0"/>
                  </a:moveTo>
                  <a:cubicBezTo>
                    <a:pt x="2061" y="0"/>
                    <a:pt x="1840" y="49"/>
                    <a:pt x="1672" y="147"/>
                  </a:cubicBezTo>
                  <a:lnTo>
                    <a:pt x="260" y="964"/>
                  </a:lnTo>
                  <a:cubicBezTo>
                    <a:pt x="255" y="968"/>
                    <a:pt x="251" y="972"/>
                    <a:pt x="246" y="974"/>
                  </a:cubicBezTo>
                  <a:cubicBezTo>
                    <a:pt x="211" y="994"/>
                    <a:pt x="179" y="1017"/>
                    <a:pt x="148" y="1043"/>
                  </a:cubicBezTo>
                  <a:cubicBezTo>
                    <a:pt x="91" y="1090"/>
                    <a:pt x="48" y="1152"/>
                    <a:pt x="22" y="1222"/>
                  </a:cubicBezTo>
                  <a:cubicBezTo>
                    <a:pt x="22" y="1222"/>
                    <a:pt x="22" y="1223"/>
                    <a:pt x="22" y="1223"/>
                  </a:cubicBezTo>
                  <a:cubicBezTo>
                    <a:pt x="19" y="1237"/>
                    <a:pt x="17" y="1250"/>
                    <a:pt x="16" y="1264"/>
                  </a:cubicBezTo>
                  <a:cubicBezTo>
                    <a:pt x="1" y="1312"/>
                    <a:pt x="3" y="1364"/>
                    <a:pt x="22" y="1412"/>
                  </a:cubicBezTo>
                  <a:cubicBezTo>
                    <a:pt x="47" y="1482"/>
                    <a:pt x="90" y="1544"/>
                    <a:pt x="147" y="1591"/>
                  </a:cubicBezTo>
                  <a:cubicBezTo>
                    <a:pt x="180" y="1621"/>
                    <a:pt x="218" y="1647"/>
                    <a:pt x="257" y="1669"/>
                  </a:cubicBezTo>
                  <a:lnTo>
                    <a:pt x="1661" y="2481"/>
                  </a:lnTo>
                  <a:cubicBezTo>
                    <a:pt x="1828" y="2578"/>
                    <a:pt x="2046" y="2626"/>
                    <a:pt x="2265" y="2626"/>
                  </a:cubicBezTo>
                  <a:cubicBezTo>
                    <a:pt x="2486" y="2626"/>
                    <a:pt x="2708" y="2577"/>
                    <a:pt x="2877" y="2479"/>
                  </a:cubicBezTo>
                  <a:lnTo>
                    <a:pt x="4289" y="1661"/>
                  </a:lnTo>
                  <a:cubicBezTo>
                    <a:pt x="4456" y="1565"/>
                    <a:pt x="4540" y="1437"/>
                    <a:pt x="4540" y="1310"/>
                  </a:cubicBezTo>
                  <a:cubicBezTo>
                    <a:pt x="4542" y="1182"/>
                    <a:pt x="4457" y="1054"/>
                    <a:pt x="4289" y="958"/>
                  </a:cubicBezTo>
                  <a:lnTo>
                    <a:pt x="2886" y="145"/>
                  </a:lnTo>
                  <a:cubicBezTo>
                    <a:pt x="2842" y="121"/>
                    <a:pt x="2798" y="100"/>
                    <a:pt x="2752" y="82"/>
                  </a:cubicBezTo>
                  <a:cubicBezTo>
                    <a:pt x="2652" y="45"/>
                    <a:pt x="2549" y="20"/>
                    <a:pt x="2443" y="9"/>
                  </a:cubicBezTo>
                  <a:cubicBezTo>
                    <a:pt x="2390" y="3"/>
                    <a:pt x="2336" y="0"/>
                    <a:pt x="2282" y="0"/>
                  </a:cubicBezTo>
                  <a:close/>
                </a:path>
              </a:pathLst>
            </a:custGeom>
            <a:solidFill>
              <a:srgbClr val="B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1559225" y="2235363"/>
              <a:ext cx="166900" cy="96150"/>
            </a:xfrm>
            <a:custGeom>
              <a:avLst/>
              <a:gdLst/>
              <a:ahLst/>
              <a:cxnLst/>
              <a:rect l="l" t="t" r="r" b="b"/>
              <a:pathLst>
                <a:path w="6676" h="3846" extrusionOk="0">
                  <a:moveTo>
                    <a:pt x="2429" y="0"/>
                  </a:moveTo>
                  <a:cubicBezTo>
                    <a:pt x="2367" y="0"/>
                    <a:pt x="2305" y="8"/>
                    <a:pt x="2245" y="21"/>
                  </a:cubicBezTo>
                  <a:cubicBezTo>
                    <a:pt x="2188" y="34"/>
                    <a:pt x="2134" y="55"/>
                    <a:pt x="2083" y="83"/>
                  </a:cubicBezTo>
                  <a:lnTo>
                    <a:pt x="145" y="1206"/>
                  </a:lnTo>
                  <a:cubicBezTo>
                    <a:pt x="49" y="1261"/>
                    <a:pt x="1" y="1333"/>
                    <a:pt x="1" y="1406"/>
                  </a:cubicBezTo>
                  <a:cubicBezTo>
                    <a:pt x="2" y="1479"/>
                    <a:pt x="49" y="1551"/>
                    <a:pt x="145" y="1607"/>
                  </a:cubicBezTo>
                  <a:lnTo>
                    <a:pt x="3868" y="3763"/>
                  </a:lnTo>
                  <a:cubicBezTo>
                    <a:pt x="3963" y="3818"/>
                    <a:pt x="4087" y="3846"/>
                    <a:pt x="4212" y="3846"/>
                  </a:cubicBezTo>
                  <a:cubicBezTo>
                    <a:pt x="4337" y="3846"/>
                    <a:pt x="4462" y="3818"/>
                    <a:pt x="4558" y="3762"/>
                  </a:cubicBezTo>
                  <a:lnTo>
                    <a:pt x="6495" y="2640"/>
                  </a:lnTo>
                  <a:cubicBezTo>
                    <a:pt x="6538" y="2618"/>
                    <a:pt x="6576" y="2585"/>
                    <a:pt x="6604" y="2547"/>
                  </a:cubicBezTo>
                  <a:cubicBezTo>
                    <a:pt x="6676" y="2444"/>
                    <a:pt x="6641" y="2323"/>
                    <a:pt x="6497" y="2240"/>
                  </a:cubicBezTo>
                  <a:lnTo>
                    <a:pt x="2774" y="83"/>
                  </a:lnTo>
                  <a:cubicBezTo>
                    <a:pt x="2679" y="29"/>
                    <a:pt x="2554" y="0"/>
                    <a:pt x="2429" y="0"/>
                  </a:cubicBezTo>
                  <a:close/>
                </a:path>
              </a:pathLst>
            </a:custGeom>
            <a:solidFill>
              <a:srgbClr val="030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1692575" y="2022188"/>
              <a:ext cx="114050" cy="65650"/>
            </a:xfrm>
            <a:custGeom>
              <a:avLst/>
              <a:gdLst/>
              <a:ahLst/>
              <a:cxnLst/>
              <a:rect l="l" t="t" r="r" b="b"/>
              <a:pathLst>
                <a:path w="4562" h="2626" extrusionOk="0">
                  <a:moveTo>
                    <a:pt x="2303" y="0"/>
                  </a:moveTo>
                  <a:cubicBezTo>
                    <a:pt x="2081" y="0"/>
                    <a:pt x="1860" y="49"/>
                    <a:pt x="1691" y="147"/>
                  </a:cubicBezTo>
                  <a:lnTo>
                    <a:pt x="279" y="966"/>
                  </a:lnTo>
                  <a:cubicBezTo>
                    <a:pt x="239" y="987"/>
                    <a:pt x="202" y="1013"/>
                    <a:pt x="169" y="1042"/>
                  </a:cubicBezTo>
                  <a:cubicBezTo>
                    <a:pt x="43" y="1153"/>
                    <a:pt x="0" y="1285"/>
                    <a:pt x="43" y="1411"/>
                  </a:cubicBezTo>
                  <a:cubicBezTo>
                    <a:pt x="74" y="1506"/>
                    <a:pt x="152" y="1595"/>
                    <a:pt x="278" y="1668"/>
                  </a:cubicBezTo>
                  <a:lnTo>
                    <a:pt x="1682" y="2482"/>
                  </a:lnTo>
                  <a:cubicBezTo>
                    <a:pt x="1849" y="2578"/>
                    <a:pt x="2068" y="2626"/>
                    <a:pt x="2287" y="2626"/>
                  </a:cubicBezTo>
                  <a:cubicBezTo>
                    <a:pt x="2507" y="2626"/>
                    <a:pt x="2727" y="2577"/>
                    <a:pt x="2895" y="2480"/>
                  </a:cubicBezTo>
                  <a:lnTo>
                    <a:pt x="4307" y="1662"/>
                  </a:lnTo>
                  <a:cubicBezTo>
                    <a:pt x="4347" y="1639"/>
                    <a:pt x="4384" y="1613"/>
                    <a:pt x="4419" y="1584"/>
                  </a:cubicBezTo>
                  <a:cubicBezTo>
                    <a:pt x="4514" y="1501"/>
                    <a:pt x="4561" y="1404"/>
                    <a:pt x="4561" y="1307"/>
                  </a:cubicBezTo>
                  <a:cubicBezTo>
                    <a:pt x="4560" y="1290"/>
                    <a:pt x="4557" y="1271"/>
                    <a:pt x="4552" y="1254"/>
                  </a:cubicBezTo>
                  <a:cubicBezTo>
                    <a:pt x="4551" y="1240"/>
                    <a:pt x="4549" y="1228"/>
                    <a:pt x="4546" y="1214"/>
                  </a:cubicBezTo>
                  <a:cubicBezTo>
                    <a:pt x="4546" y="1214"/>
                    <a:pt x="4546" y="1213"/>
                    <a:pt x="4546" y="1213"/>
                  </a:cubicBezTo>
                  <a:cubicBezTo>
                    <a:pt x="4539" y="1195"/>
                    <a:pt x="4529" y="1176"/>
                    <a:pt x="4519" y="1159"/>
                  </a:cubicBezTo>
                  <a:cubicBezTo>
                    <a:pt x="4513" y="1146"/>
                    <a:pt x="4505" y="1134"/>
                    <a:pt x="4499" y="1123"/>
                  </a:cubicBezTo>
                  <a:cubicBezTo>
                    <a:pt x="4483" y="1102"/>
                    <a:pt x="4464" y="1082"/>
                    <a:pt x="4446" y="1065"/>
                  </a:cubicBezTo>
                  <a:cubicBezTo>
                    <a:pt x="4437" y="1055"/>
                    <a:pt x="4431" y="1045"/>
                    <a:pt x="4420" y="1036"/>
                  </a:cubicBezTo>
                  <a:cubicBezTo>
                    <a:pt x="4386" y="1008"/>
                    <a:pt x="4350" y="982"/>
                    <a:pt x="4312" y="959"/>
                  </a:cubicBezTo>
                  <a:lnTo>
                    <a:pt x="2907" y="146"/>
                  </a:lnTo>
                  <a:cubicBezTo>
                    <a:pt x="2864" y="121"/>
                    <a:pt x="2818" y="100"/>
                    <a:pt x="2772" y="81"/>
                  </a:cubicBezTo>
                  <a:cubicBezTo>
                    <a:pt x="2631" y="27"/>
                    <a:pt x="2467" y="0"/>
                    <a:pt x="2303" y="0"/>
                  </a:cubicBez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3"/>
            <p:cNvSpPr/>
            <p:nvPr/>
          </p:nvSpPr>
          <p:spPr>
            <a:xfrm>
              <a:off x="1611650" y="2069413"/>
              <a:ext cx="115350" cy="65700"/>
            </a:xfrm>
            <a:custGeom>
              <a:avLst/>
              <a:gdLst/>
              <a:ahLst/>
              <a:cxnLst/>
              <a:rect l="l" t="t" r="r" b="b"/>
              <a:pathLst>
                <a:path w="4614" h="2628" extrusionOk="0">
                  <a:moveTo>
                    <a:pt x="2273" y="1"/>
                  </a:moveTo>
                  <a:cubicBezTo>
                    <a:pt x="2052" y="2"/>
                    <a:pt x="1833" y="50"/>
                    <a:pt x="1666" y="147"/>
                  </a:cubicBezTo>
                  <a:lnTo>
                    <a:pt x="1149" y="446"/>
                  </a:lnTo>
                  <a:lnTo>
                    <a:pt x="254" y="965"/>
                  </a:lnTo>
                  <a:cubicBezTo>
                    <a:pt x="249" y="968"/>
                    <a:pt x="245" y="972"/>
                    <a:pt x="240" y="975"/>
                  </a:cubicBezTo>
                  <a:cubicBezTo>
                    <a:pt x="207" y="995"/>
                    <a:pt x="173" y="1017"/>
                    <a:pt x="143" y="1043"/>
                  </a:cubicBezTo>
                  <a:cubicBezTo>
                    <a:pt x="48" y="1126"/>
                    <a:pt x="1" y="1222"/>
                    <a:pt x="1" y="1317"/>
                  </a:cubicBezTo>
                  <a:cubicBezTo>
                    <a:pt x="1" y="1385"/>
                    <a:pt x="23" y="1451"/>
                    <a:pt x="63" y="1505"/>
                  </a:cubicBezTo>
                  <a:cubicBezTo>
                    <a:pt x="112" y="1572"/>
                    <a:pt x="177" y="1629"/>
                    <a:pt x="251" y="1670"/>
                  </a:cubicBezTo>
                  <a:lnTo>
                    <a:pt x="1656" y="2484"/>
                  </a:lnTo>
                  <a:cubicBezTo>
                    <a:pt x="1781" y="2556"/>
                    <a:pt x="1936" y="2602"/>
                    <a:pt x="2098" y="2619"/>
                  </a:cubicBezTo>
                  <a:cubicBezTo>
                    <a:pt x="2151" y="2625"/>
                    <a:pt x="2205" y="2628"/>
                    <a:pt x="2259" y="2628"/>
                  </a:cubicBezTo>
                  <a:cubicBezTo>
                    <a:pt x="2480" y="2628"/>
                    <a:pt x="2702" y="2579"/>
                    <a:pt x="2871" y="2481"/>
                  </a:cubicBezTo>
                  <a:lnTo>
                    <a:pt x="4283" y="1663"/>
                  </a:lnTo>
                  <a:cubicBezTo>
                    <a:pt x="4594" y="1483"/>
                    <a:pt x="4614" y="1201"/>
                    <a:pt x="4350" y="1006"/>
                  </a:cubicBezTo>
                  <a:cubicBezTo>
                    <a:pt x="4329" y="989"/>
                    <a:pt x="4308" y="974"/>
                    <a:pt x="4285" y="960"/>
                  </a:cubicBezTo>
                  <a:lnTo>
                    <a:pt x="2879" y="147"/>
                  </a:lnTo>
                  <a:cubicBezTo>
                    <a:pt x="2712" y="49"/>
                    <a:pt x="2493" y="1"/>
                    <a:pt x="2273" y="1"/>
                  </a:cubicBez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3"/>
            <p:cNvSpPr/>
            <p:nvPr/>
          </p:nvSpPr>
          <p:spPr>
            <a:xfrm>
              <a:off x="1775525" y="2069888"/>
              <a:ext cx="113450" cy="65675"/>
            </a:xfrm>
            <a:custGeom>
              <a:avLst/>
              <a:gdLst/>
              <a:ahLst/>
              <a:cxnLst/>
              <a:rect l="l" t="t" r="r" b="b"/>
              <a:pathLst>
                <a:path w="4538" h="2627" extrusionOk="0">
                  <a:moveTo>
                    <a:pt x="2277" y="1"/>
                  </a:moveTo>
                  <a:cubicBezTo>
                    <a:pt x="2222" y="1"/>
                    <a:pt x="2167" y="4"/>
                    <a:pt x="2113" y="10"/>
                  </a:cubicBezTo>
                  <a:cubicBezTo>
                    <a:pt x="1950" y="29"/>
                    <a:pt x="1794" y="74"/>
                    <a:pt x="1668" y="147"/>
                  </a:cubicBezTo>
                  <a:lnTo>
                    <a:pt x="256" y="966"/>
                  </a:lnTo>
                  <a:cubicBezTo>
                    <a:pt x="217" y="989"/>
                    <a:pt x="180" y="1013"/>
                    <a:pt x="146" y="1043"/>
                  </a:cubicBezTo>
                  <a:cubicBezTo>
                    <a:pt x="99" y="1084"/>
                    <a:pt x="61" y="1133"/>
                    <a:pt x="37" y="1190"/>
                  </a:cubicBezTo>
                  <a:cubicBezTo>
                    <a:pt x="32" y="1202"/>
                    <a:pt x="23" y="1211"/>
                    <a:pt x="19" y="1223"/>
                  </a:cubicBezTo>
                  <a:cubicBezTo>
                    <a:pt x="18" y="1228"/>
                    <a:pt x="19" y="1231"/>
                    <a:pt x="18" y="1236"/>
                  </a:cubicBezTo>
                  <a:cubicBezTo>
                    <a:pt x="1" y="1293"/>
                    <a:pt x="1" y="1355"/>
                    <a:pt x="19" y="1412"/>
                  </a:cubicBezTo>
                  <a:cubicBezTo>
                    <a:pt x="30" y="1444"/>
                    <a:pt x="47" y="1475"/>
                    <a:pt x="66" y="1504"/>
                  </a:cubicBezTo>
                  <a:cubicBezTo>
                    <a:pt x="116" y="1572"/>
                    <a:pt x="180" y="1628"/>
                    <a:pt x="255" y="1669"/>
                  </a:cubicBezTo>
                  <a:lnTo>
                    <a:pt x="1658" y="2482"/>
                  </a:lnTo>
                  <a:cubicBezTo>
                    <a:pt x="1825" y="2578"/>
                    <a:pt x="2044" y="2627"/>
                    <a:pt x="2263" y="2627"/>
                  </a:cubicBezTo>
                  <a:cubicBezTo>
                    <a:pt x="2319" y="2627"/>
                    <a:pt x="2375" y="2624"/>
                    <a:pt x="2430" y="2617"/>
                  </a:cubicBezTo>
                  <a:cubicBezTo>
                    <a:pt x="2592" y="2599"/>
                    <a:pt x="2747" y="2554"/>
                    <a:pt x="2873" y="2481"/>
                  </a:cubicBezTo>
                  <a:lnTo>
                    <a:pt x="4283" y="1662"/>
                  </a:lnTo>
                  <a:cubicBezTo>
                    <a:pt x="4358" y="1621"/>
                    <a:pt x="4423" y="1566"/>
                    <a:pt x="4473" y="1496"/>
                  </a:cubicBezTo>
                  <a:cubicBezTo>
                    <a:pt x="4481" y="1484"/>
                    <a:pt x="4487" y="1472"/>
                    <a:pt x="4493" y="1459"/>
                  </a:cubicBezTo>
                  <a:cubicBezTo>
                    <a:pt x="4493" y="1459"/>
                    <a:pt x="4493" y="1459"/>
                    <a:pt x="4493" y="1460"/>
                  </a:cubicBezTo>
                  <a:cubicBezTo>
                    <a:pt x="4504" y="1442"/>
                    <a:pt x="4513" y="1423"/>
                    <a:pt x="4522" y="1405"/>
                  </a:cubicBezTo>
                  <a:cubicBezTo>
                    <a:pt x="4525" y="1390"/>
                    <a:pt x="4527" y="1376"/>
                    <a:pt x="4528" y="1363"/>
                  </a:cubicBezTo>
                  <a:lnTo>
                    <a:pt x="4528" y="1364"/>
                  </a:lnTo>
                  <a:cubicBezTo>
                    <a:pt x="4533" y="1345"/>
                    <a:pt x="4537" y="1328"/>
                    <a:pt x="4538" y="1309"/>
                  </a:cubicBezTo>
                  <a:cubicBezTo>
                    <a:pt x="4537" y="1290"/>
                    <a:pt x="4533" y="1272"/>
                    <a:pt x="4528" y="1254"/>
                  </a:cubicBezTo>
                  <a:cubicBezTo>
                    <a:pt x="4527" y="1240"/>
                    <a:pt x="4525" y="1228"/>
                    <a:pt x="4522" y="1214"/>
                  </a:cubicBezTo>
                  <a:cubicBezTo>
                    <a:pt x="4514" y="1195"/>
                    <a:pt x="4504" y="1177"/>
                    <a:pt x="4493" y="1159"/>
                  </a:cubicBezTo>
                  <a:cubicBezTo>
                    <a:pt x="4488" y="1146"/>
                    <a:pt x="4482" y="1133"/>
                    <a:pt x="4475" y="1122"/>
                  </a:cubicBezTo>
                  <a:cubicBezTo>
                    <a:pt x="4459" y="1101"/>
                    <a:pt x="4441" y="1081"/>
                    <a:pt x="4421" y="1063"/>
                  </a:cubicBezTo>
                  <a:cubicBezTo>
                    <a:pt x="4411" y="1054"/>
                    <a:pt x="4407" y="1044"/>
                    <a:pt x="4397" y="1036"/>
                  </a:cubicBezTo>
                  <a:cubicBezTo>
                    <a:pt x="4363" y="1007"/>
                    <a:pt x="4326" y="981"/>
                    <a:pt x="4286" y="959"/>
                  </a:cubicBezTo>
                  <a:lnTo>
                    <a:pt x="2883" y="145"/>
                  </a:lnTo>
                  <a:cubicBezTo>
                    <a:pt x="2840" y="120"/>
                    <a:pt x="2795" y="99"/>
                    <a:pt x="2749" y="82"/>
                  </a:cubicBezTo>
                  <a:cubicBezTo>
                    <a:pt x="2606" y="28"/>
                    <a:pt x="2441" y="1"/>
                    <a:pt x="2277" y="1"/>
                  </a:cubicBez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3"/>
            <p:cNvSpPr/>
            <p:nvPr/>
          </p:nvSpPr>
          <p:spPr>
            <a:xfrm>
              <a:off x="1530075" y="2115438"/>
              <a:ext cx="113375" cy="65675"/>
            </a:xfrm>
            <a:custGeom>
              <a:avLst/>
              <a:gdLst/>
              <a:ahLst/>
              <a:cxnLst/>
              <a:rect l="l" t="t" r="r" b="b"/>
              <a:pathLst>
                <a:path w="4535" h="2627" extrusionOk="0">
                  <a:moveTo>
                    <a:pt x="2275" y="1"/>
                  </a:moveTo>
                  <a:cubicBezTo>
                    <a:pt x="2055" y="1"/>
                    <a:pt x="1835" y="50"/>
                    <a:pt x="1667" y="148"/>
                  </a:cubicBezTo>
                  <a:lnTo>
                    <a:pt x="255" y="965"/>
                  </a:lnTo>
                  <a:cubicBezTo>
                    <a:pt x="216" y="987"/>
                    <a:pt x="178" y="1013"/>
                    <a:pt x="144" y="1043"/>
                  </a:cubicBezTo>
                  <a:cubicBezTo>
                    <a:pt x="133" y="1053"/>
                    <a:pt x="126" y="1063"/>
                    <a:pt x="118" y="1073"/>
                  </a:cubicBezTo>
                  <a:cubicBezTo>
                    <a:pt x="98" y="1090"/>
                    <a:pt x="81" y="1110"/>
                    <a:pt x="65" y="1131"/>
                  </a:cubicBezTo>
                  <a:cubicBezTo>
                    <a:pt x="57" y="1142"/>
                    <a:pt x="51" y="1156"/>
                    <a:pt x="45" y="1168"/>
                  </a:cubicBezTo>
                  <a:cubicBezTo>
                    <a:pt x="35" y="1185"/>
                    <a:pt x="25" y="1204"/>
                    <a:pt x="17" y="1223"/>
                  </a:cubicBezTo>
                  <a:cubicBezTo>
                    <a:pt x="14" y="1236"/>
                    <a:pt x="11" y="1250"/>
                    <a:pt x="10" y="1265"/>
                  </a:cubicBezTo>
                  <a:cubicBezTo>
                    <a:pt x="5" y="1282"/>
                    <a:pt x="3" y="1299"/>
                    <a:pt x="1" y="1317"/>
                  </a:cubicBezTo>
                  <a:cubicBezTo>
                    <a:pt x="0" y="1444"/>
                    <a:pt x="83" y="1572"/>
                    <a:pt x="252" y="1669"/>
                  </a:cubicBezTo>
                  <a:lnTo>
                    <a:pt x="1656" y="2482"/>
                  </a:lnTo>
                  <a:cubicBezTo>
                    <a:pt x="1823" y="2579"/>
                    <a:pt x="2042" y="2627"/>
                    <a:pt x="2261" y="2627"/>
                  </a:cubicBezTo>
                  <a:cubicBezTo>
                    <a:pt x="2481" y="2627"/>
                    <a:pt x="2702" y="2578"/>
                    <a:pt x="2871" y="2480"/>
                  </a:cubicBezTo>
                  <a:lnTo>
                    <a:pt x="4283" y="1662"/>
                  </a:lnTo>
                  <a:cubicBezTo>
                    <a:pt x="4451" y="1565"/>
                    <a:pt x="4535" y="1437"/>
                    <a:pt x="4535" y="1309"/>
                  </a:cubicBezTo>
                  <a:cubicBezTo>
                    <a:pt x="4533" y="1291"/>
                    <a:pt x="4531" y="1272"/>
                    <a:pt x="4526" y="1255"/>
                  </a:cubicBezTo>
                  <a:cubicBezTo>
                    <a:pt x="4525" y="1241"/>
                    <a:pt x="4522" y="1229"/>
                    <a:pt x="4520" y="1215"/>
                  </a:cubicBezTo>
                  <a:cubicBezTo>
                    <a:pt x="4505" y="1184"/>
                    <a:pt x="4489" y="1153"/>
                    <a:pt x="4474" y="1124"/>
                  </a:cubicBezTo>
                  <a:cubicBezTo>
                    <a:pt x="4458" y="1102"/>
                    <a:pt x="4441" y="1083"/>
                    <a:pt x="4422" y="1065"/>
                  </a:cubicBezTo>
                  <a:lnTo>
                    <a:pt x="4422" y="1067"/>
                  </a:lnTo>
                  <a:cubicBezTo>
                    <a:pt x="4413" y="1057"/>
                    <a:pt x="4407" y="1047"/>
                    <a:pt x="4396" y="1037"/>
                  </a:cubicBezTo>
                  <a:cubicBezTo>
                    <a:pt x="4363" y="1008"/>
                    <a:pt x="4325" y="982"/>
                    <a:pt x="4287" y="960"/>
                  </a:cubicBezTo>
                  <a:lnTo>
                    <a:pt x="2881" y="146"/>
                  </a:lnTo>
                  <a:cubicBezTo>
                    <a:pt x="2792" y="95"/>
                    <a:pt x="2697" y="60"/>
                    <a:pt x="2598" y="37"/>
                  </a:cubicBezTo>
                  <a:cubicBezTo>
                    <a:pt x="2494" y="13"/>
                    <a:pt x="2385" y="1"/>
                    <a:pt x="2275" y="1"/>
                  </a:cubicBez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3"/>
            <p:cNvSpPr/>
            <p:nvPr/>
          </p:nvSpPr>
          <p:spPr>
            <a:xfrm>
              <a:off x="1691900" y="2117163"/>
              <a:ext cx="115500" cy="65675"/>
            </a:xfrm>
            <a:custGeom>
              <a:avLst/>
              <a:gdLst/>
              <a:ahLst/>
              <a:cxnLst/>
              <a:rect l="l" t="t" r="r" b="b"/>
              <a:pathLst>
                <a:path w="4620" h="2627" extrusionOk="0">
                  <a:moveTo>
                    <a:pt x="2366" y="0"/>
                  </a:moveTo>
                  <a:cubicBezTo>
                    <a:pt x="2363" y="0"/>
                    <a:pt x="2360" y="0"/>
                    <a:pt x="2357" y="0"/>
                  </a:cubicBezTo>
                  <a:cubicBezTo>
                    <a:pt x="2257" y="0"/>
                    <a:pt x="2157" y="12"/>
                    <a:pt x="2058" y="33"/>
                  </a:cubicBezTo>
                  <a:cubicBezTo>
                    <a:pt x="1950" y="55"/>
                    <a:pt x="1847" y="93"/>
                    <a:pt x="1750" y="147"/>
                  </a:cubicBezTo>
                  <a:lnTo>
                    <a:pt x="338" y="964"/>
                  </a:lnTo>
                  <a:cubicBezTo>
                    <a:pt x="1" y="1160"/>
                    <a:pt x="0" y="1474"/>
                    <a:pt x="336" y="1669"/>
                  </a:cubicBezTo>
                  <a:lnTo>
                    <a:pt x="1739" y="2481"/>
                  </a:lnTo>
                  <a:cubicBezTo>
                    <a:pt x="1904" y="2578"/>
                    <a:pt x="2121" y="2626"/>
                    <a:pt x="2338" y="2626"/>
                  </a:cubicBezTo>
                  <a:cubicBezTo>
                    <a:pt x="2341" y="2626"/>
                    <a:pt x="2343" y="2626"/>
                    <a:pt x="2346" y="2626"/>
                  </a:cubicBezTo>
                  <a:cubicBezTo>
                    <a:pt x="2567" y="2626"/>
                    <a:pt x="2787" y="2578"/>
                    <a:pt x="2956" y="2480"/>
                  </a:cubicBezTo>
                  <a:lnTo>
                    <a:pt x="4368" y="1661"/>
                  </a:lnTo>
                  <a:cubicBezTo>
                    <a:pt x="4536" y="1565"/>
                    <a:pt x="4619" y="1437"/>
                    <a:pt x="4619" y="1310"/>
                  </a:cubicBezTo>
                  <a:cubicBezTo>
                    <a:pt x="4618" y="1291"/>
                    <a:pt x="4615" y="1274"/>
                    <a:pt x="4610" y="1255"/>
                  </a:cubicBezTo>
                  <a:cubicBezTo>
                    <a:pt x="4609" y="1242"/>
                    <a:pt x="4607" y="1228"/>
                    <a:pt x="4604" y="1214"/>
                  </a:cubicBezTo>
                  <a:cubicBezTo>
                    <a:pt x="4600" y="1203"/>
                    <a:pt x="4593" y="1193"/>
                    <a:pt x="4588" y="1183"/>
                  </a:cubicBezTo>
                  <a:cubicBezTo>
                    <a:pt x="4551" y="1102"/>
                    <a:pt x="4480" y="1022"/>
                    <a:pt x="4369" y="958"/>
                  </a:cubicBezTo>
                  <a:lnTo>
                    <a:pt x="2965" y="145"/>
                  </a:lnTo>
                  <a:cubicBezTo>
                    <a:pt x="2799" y="49"/>
                    <a:pt x="2583" y="0"/>
                    <a:pt x="2366" y="0"/>
                  </a:cubicBez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3"/>
            <p:cNvSpPr/>
            <p:nvPr/>
          </p:nvSpPr>
          <p:spPr>
            <a:xfrm>
              <a:off x="1857950" y="2117588"/>
              <a:ext cx="113400" cy="65700"/>
            </a:xfrm>
            <a:custGeom>
              <a:avLst/>
              <a:gdLst/>
              <a:ahLst/>
              <a:cxnLst/>
              <a:rect l="l" t="t" r="r" b="b"/>
              <a:pathLst>
                <a:path w="4536" h="2628" extrusionOk="0">
                  <a:moveTo>
                    <a:pt x="2274" y="1"/>
                  </a:moveTo>
                  <a:cubicBezTo>
                    <a:pt x="2166" y="1"/>
                    <a:pt x="2057" y="13"/>
                    <a:pt x="1951" y="37"/>
                  </a:cubicBezTo>
                  <a:cubicBezTo>
                    <a:pt x="1851" y="60"/>
                    <a:pt x="1755" y="97"/>
                    <a:pt x="1666" y="147"/>
                  </a:cubicBezTo>
                  <a:lnTo>
                    <a:pt x="254" y="966"/>
                  </a:lnTo>
                  <a:cubicBezTo>
                    <a:pt x="249" y="968"/>
                    <a:pt x="246" y="972"/>
                    <a:pt x="241" y="974"/>
                  </a:cubicBezTo>
                  <a:cubicBezTo>
                    <a:pt x="207" y="994"/>
                    <a:pt x="174" y="1018"/>
                    <a:pt x="143" y="1044"/>
                  </a:cubicBezTo>
                  <a:cubicBezTo>
                    <a:pt x="132" y="1054"/>
                    <a:pt x="126" y="1065"/>
                    <a:pt x="116" y="1075"/>
                  </a:cubicBezTo>
                  <a:cubicBezTo>
                    <a:pt x="98" y="1092"/>
                    <a:pt x="80" y="1111"/>
                    <a:pt x="65" y="1130"/>
                  </a:cubicBezTo>
                  <a:cubicBezTo>
                    <a:pt x="58" y="1143"/>
                    <a:pt x="52" y="1154"/>
                    <a:pt x="47" y="1166"/>
                  </a:cubicBezTo>
                  <a:cubicBezTo>
                    <a:pt x="36" y="1185"/>
                    <a:pt x="26" y="1204"/>
                    <a:pt x="17" y="1223"/>
                  </a:cubicBezTo>
                  <a:cubicBezTo>
                    <a:pt x="15" y="1236"/>
                    <a:pt x="12" y="1249"/>
                    <a:pt x="11" y="1263"/>
                  </a:cubicBezTo>
                  <a:cubicBezTo>
                    <a:pt x="6" y="1280"/>
                    <a:pt x="3" y="1299"/>
                    <a:pt x="2" y="1317"/>
                  </a:cubicBezTo>
                  <a:cubicBezTo>
                    <a:pt x="1" y="1445"/>
                    <a:pt x="85" y="1573"/>
                    <a:pt x="252" y="1669"/>
                  </a:cubicBezTo>
                  <a:lnTo>
                    <a:pt x="1656" y="2482"/>
                  </a:lnTo>
                  <a:cubicBezTo>
                    <a:pt x="1823" y="2579"/>
                    <a:pt x="2043" y="2627"/>
                    <a:pt x="2262" y="2627"/>
                  </a:cubicBezTo>
                  <a:cubicBezTo>
                    <a:pt x="2482" y="2627"/>
                    <a:pt x="2703" y="2579"/>
                    <a:pt x="2871" y="2482"/>
                  </a:cubicBezTo>
                  <a:lnTo>
                    <a:pt x="4283" y="1663"/>
                  </a:lnTo>
                  <a:cubicBezTo>
                    <a:pt x="4409" y="1590"/>
                    <a:pt x="4488" y="1500"/>
                    <a:pt x="4519" y="1405"/>
                  </a:cubicBezTo>
                  <a:cubicBezTo>
                    <a:pt x="4531" y="1374"/>
                    <a:pt x="4536" y="1342"/>
                    <a:pt x="4536" y="1310"/>
                  </a:cubicBezTo>
                  <a:cubicBezTo>
                    <a:pt x="4534" y="1291"/>
                    <a:pt x="4531" y="1274"/>
                    <a:pt x="4527" y="1257"/>
                  </a:cubicBezTo>
                  <a:cubicBezTo>
                    <a:pt x="4526" y="1242"/>
                    <a:pt x="4523" y="1228"/>
                    <a:pt x="4519" y="1215"/>
                  </a:cubicBezTo>
                  <a:cubicBezTo>
                    <a:pt x="4512" y="1196"/>
                    <a:pt x="4503" y="1178"/>
                    <a:pt x="4492" y="1160"/>
                  </a:cubicBezTo>
                  <a:cubicBezTo>
                    <a:pt x="4486" y="1148"/>
                    <a:pt x="4480" y="1135"/>
                    <a:pt x="4472" y="1123"/>
                  </a:cubicBezTo>
                  <a:cubicBezTo>
                    <a:pt x="4456" y="1102"/>
                    <a:pt x="4439" y="1082"/>
                    <a:pt x="4419" y="1064"/>
                  </a:cubicBezTo>
                  <a:cubicBezTo>
                    <a:pt x="4410" y="1055"/>
                    <a:pt x="4404" y="1045"/>
                    <a:pt x="4394" y="1036"/>
                  </a:cubicBezTo>
                  <a:cubicBezTo>
                    <a:pt x="4361" y="1007"/>
                    <a:pt x="4324" y="981"/>
                    <a:pt x="4285" y="958"/>
                  </a:cubicBezTo>
                  <a:lnTo>
                    <a:pt x="2882" y="146"/>
                  </a:lnTo>
                  <a:cubicBezTo>
                    <a:pt x="2793" y="95"/>
                    <a:pt x="2697" y="59"/>
                    <a:pt x="2598" y="37"/>
                  </a:cubicBezTo>
                  <a:cubicBezTo>
                    <a:pt x="2492" y="13"/>
                    <a:pt x="2383" y="1"/>
                    <a:pt x="2274" y="1"/>
                  </a:cubicBez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3"/>
            <p:cNvSpPr/>
            <p:nvPr/>
          </p:nvSpPr>
          <p:spPr>
            <a:xfrm>
              <a:off x="1442225" y="2165138"/>
              <a:ext cx="96200" cy="55750"/>
            </a:xfrm>
            <a:custGeom>
              <a:avLst/>
              <a:gdLst/>
              <a:ahLst/>
              <a:cxnLst/>
              <a:rect l="l" t="t" r="r" b="b"/>
              <a:pathLst>
                <a:path w="3848" h="2230" extrusionOk="0">
                  <a:moveTo>
                    <a:pt x="2332" y="0"/>
                  </a:moveTo>
                  <a:cubicBezTo>
                    <a:pt x="2149" y="0"/>
                    <a:pt x="1965" y="41"/>
                    <a:pt x="1826" y="123"/>
                  </a:cubicBezTo>
                  <a:lnTo>
                    <a:pt x="209" y="1058"/>
                  </a:lnTo>
                  <a:cubicBezTo>
                    <a:pt x="202" y="1063"/>
                    <a:pt x="196" y="1069"/>
                    <a:pt x="188" y="1074"/>
                  </a:cubicBezTo>
                  <a:cubicBezTo>
                    <a:pt x="164" y="1089"/>
                    <a:pt x="140" y="1105"/>
                    <a:pt x="118" y="1124"/>
                  </a:cubicBezTo>
                  <a:cubicBezTo>
                    <a:pt x="107" y="1133"/>
                    <a:pt x="99" y="1145"/>
                    <a:pt x="89" y="1155"/>
                  </a:cubicBezTo>
                  <a:cubicBezTo>
                    <a:pt x="76" y="1167"/>
                    <a:pt x="63" y="1182"/>
                    <a:pt x="52" y="1195"/>
                  </a:cubicBezTo>
                  <a:cubicBezTo>
                    <a:pt x="46" y="1207"/>
                    <a:pt x="40" y="1218"/>
                    <a:pt x="35" y="1229"/>
                  </a:cubicBezTo>
                  <a:cubicBezTo>
                    <a:pt x="26" y="1244"/>
                    <a:pt x="19" y="1257"/>
                    <a:pt x="13" y="1273"/>
                  </a:cubicBezTo>
                  <a:cubicBezTo>
                    <a:pt x="10" y="1285"/>
                    <a:pt x="8" y="1297"/>
                    <a:pt x="8" y="1308"/>
                  </a:cubicBezTo>
                  <a:cubicBezTo>
                    <a:pt x="4" y="1323"/>
                    <a:pt x="1" y="1338"/>
                    <a:pt x="0" y="1353"/>
                  </a:cubicBezTo>
                  <a:cubicBezTo>
                    <a:pt x="0" y="1379"/>
                    <a:pt x="4" y="1406"/>
                    <a:pt x="13" y="1431"/>
                  </a:cubicBezTo>
                  <a:cubicBezTo>
                    <a:pt x="39" y="1510"/>
                    <a:pt x="104" y="1584"/>
                    <a:pt x="208" y="1645"/>
                  </a:cubicBezTo>
                  <a:lnTo>
                    <a:pt x="1011" y="2110"/>
                  </a:lnTo>
                  <a:cubicBezTo>
                    <a:pt x="1149" y="2190"/>
                    <a:pt x="1331" y="2230"/>
                    <a:pt x="1513" y="2230"/>
                  </a:cubicBezTo>
                  <a:cubicBezTo>
                    <a:pt x="1697" y="2230"/>
                    <a:pt x="1881" y="2189"/>
                    <a:pt x="2023" y="2107"/>
                  </a:cubicBezTo>
                  <a:lnTo>
                    <a:pt x="3637" y="1171"/>
                  </a:lnTo>
                  <a:cubicBezTo>
                    <a:pt x="3778" y="1090"/>
                    <a:pt x="3847" y="984"/>
                    <a:pt x="3847" y="877"/>
                  </a:cubicBezTo>
                  <a:lnTo>
                    <a:pt x="3835" y="799"/>
                  </a:lnTo>
                  <a:cubicBezTo>
                    <a:pt x="3829" y="783"/>
                    <a:pt x="3821" y="767"/>
                    <a:pt x="3811" y="752"/>
                  </a:cubicBezTo>
                  <a:cubicBezTo>
                    <a:pt x="3806" y="742"/>
                    <a:pt x="3803" y="732"/>
                    <a:pt x="3797" y="722"/>
                  </a:cubicBezTo>
                  <a:cubicBezTo>
                    <a:pt x="3783" y="705"/>
                    <a:pt x="3768" y="689"/>
                    <a:pt x="3752" y="674"/>
                  </a:cubicBezTo>
                  <a:cubicBezTo>
                    <a:pt x="3744" y="667"/>
                    <a:pt x="3740" y="658"/>
                    <a:pt x="3731" y="650"/>
                  </a:cubicBezTo>
                  <a:cubicBezTo>
                    <a:pt x="3704" y="627"/>
                    <a:pt x="3673" y="605"/>
                    <a:pt x="3639" y="586"/>
                  </a:cubicBezTo>
                  <a:lnTo>
                    <a:pt x="2837" y="120"/>
                  </a:lnTo>
                  <a:cubicBezTo>
                    <a:pt x="2801" y="100"/>
                    <a:pt x="2764" y="83"/>
                    <a:pt x="2725" y="68"/>
                  </a:cubicBezTo>
                  <a:cubicBezTo>
                    <a:pt x="2642" y="37"/>
                    <a:pt x="2557" y="17"/>
                    <a:pt x="2469" y="8"/>
                  </a:cubicBezTo>
                  <a:cubicBezTo>
                    <a:pt x="2423" y="3"/>
                    <a:pt x="2378" y="0"/>
                    <a:pt x="2332" y="0"/>
                  </a:cubicBezTo>
                  <a:close/>
                </a:path>
              </a:pathLst>
            </a:custGeom>
            <a:solidFill>
              <a:srgbClr val="0F0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3"/>
            <p:cNvSpPr/>
            <p:nvPr/>
          </p:nvSpPr>
          <p:spPr>
            <a:xfrm>
              <a:off x="1612475" y="2163138"/>
              <a:ext cx="115475" cy="65700"/>
            </a:xfrm>
            <a:custGeom>
              <a:avLst/>
              <a:gdLst/>
              <a:ahLst/>
              <a:cxnLst/>
              <a:rect l="l" t="t" r="r" b="b"/>
              <a:pathLst>
                <a:path w="4619" h="2628" extrusionOk="0">
                  <a:moveTo>
                    <a:pt x="2275" y="0"/>
                  </a:moveTo>
                  <a:cubicBezTo>
                    <a:pt x="2054" y="0"/>
                    <a:pt x="1834" y="49"/>
                    <a:pt x="1666" y="147"/>
                  </a:cubicBezTo>
                  <a:lnTo>
                    <a:pt x="254" y="965"/>
                  </a:lnTo>
                  <a:cubicBezTo>
                    <a:pt x="214" y="987"/>
                    <a:pt x="177" y="1013"/>
                    <a:pt x="143" y="1043"/>
                  </a:cubicBezTo>
                  <a:cubicBezTo>
                    <a:pt x="131" y="1054"/>
                    <a:pt x="125" y="1064"/>
                    <a:pt x="115" y="1073"/>
                  </a:cubicBezTo>
                  <a:cubicBezTo>
                    <a:pt x="97" y="1092"/>
                    <a:pt x="79" y="1111"/>
                    <a:pt x="63" y="1130"/>
                  </a:cubicBezTo>
                  <a:cubicBezTo>
                    <a:pt x="56" y="1144"/>
                    <a:pt x="50" y="1156"/>
                    <a:pt x="43" y="1170"/>
                  </a:cubicBezTo>
                  <a:cubicBezTo>
                    <a:pt x="32" y="1187"/>
                    <a:pt x="24" y="1205"/>
                    <a:pt x="16" y="1223"/>
                  </a:cubicBezTo>
                  <a:cubicBezTo>
                    <a:pt x="12" y="1237"/>
                    <a:pt x="10" y="1252"/>
                    <a:pt x="9" y="1265"/>
                  </a:cubicBezTo>
                  <a:cubicBezTo>
                    <a:pt x="5" y="1283"/>
                    <a:pt x="1" y="1300"/>
                    <a:pt x="0" y="1318"/>
                  </a:cubicBezTo>
                  <a:cubicBezTo>
                    <a:pt x="0" y="1445"/>
                    <a:pt x="83" y="1573"/>
                    <a:pt x="250" y="1669"/>
                  </a:cubicBezTo>
                  <a:lnTo>
                    <a:pt x="1655" y="2482"/>
                  </a:lnTo>
                  <a:cubicBezTo>
                    <a:pt x="1822" y="2579"/>
                    <a:pt x="2041" y="2628"/>
                    <a:pt x="2260" y="2628"/>
                  </a:cubicBezTo>
                  <a:cubicBezTo>
                    <a:pt x="2481" y="2628"/>
                    <a:pt x="2701" y="2579"/>
                    <a:pt x="2870" y="2481"/>
                  </a:cubicBezTo>
                  <a:lnTo>
                    <a:pt x="4282" y="1663"/>
                  </a:lnTo>
                  <a:cubicBezTo>
                    <a:pt x="4618" y="1469"/>
                    <a:pt x="4619" y="1154"/>
                    <a:pt x="4283" y="958"/>
                  </a:cubicBezTo>
                  <a:lnTo>
                    <a:pt x="2880" y="146"/>
                  </a:lnTo>
                  <a:cubicBezTo>
                    <a:pt x="2791" y="96"/>
                    <a:pt x="2695" y="59"/>
                    <a:pt x="2596" y="37"/>
                  </a:cubicBezTo>
                  <a:cubicBezTo>
                    <a:pt x="2493" y="12"/>
                    <a:pt x="2384" y="0"/>
                    <a:pt x="2275" y="0"/>
                  </a:cubicBez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3"/>
            <p:cNvSpPr/>
            <p:nvPr/>
          </p:nvSpPr>
          <p:spPr>
            <a:xfrm>
              <a:off x="1776400" y="2163638"/>
              <a:ext cx="113350" cy="65675"/>
            </a:xfrm>
            <a:custGeom>
              <a:avLst/>
              <a:gdLst/>
              <a:ahLst/>
              <a:cxnLst/>
              <a:rect l="l" t="t" r="r" b="b"/>
              <a:pathLst>
                <a:path w="4534" h="2627" extrusionOk="0">
                  <a:moveTo>
                    <a:pt x="2275" y="0"/>
                  </a:moveTo>
                  <a:cubicBezTo>
                    <a:pt x="2054" y="0"/>
                    <a:pt x="1834" y="48"/>
                    <a:pt x="1666" y="147"/>
                  </a:cubicBezTo>
                  <a:lnTo>
                    <a:pt x="254" y="964"/>
                  </a:lnTo>
                  <a:cubicBezTo>
                    <a:pt x="215" y="988"/>
                    <a:pt x="178" y="1014"/>
                    <a:pt x="143" y="1044"/>
                  </a:cubicBezTo>
                  <a:cubicBezTo>
                    <a:pt x="132" y="1053"/>
                    <a:pt x="125" y="1065"/>
                    <a:pt x="116" y="1075"/>
                  </a:cubicBezTo>
                  <a:cubicBezTo>
                    <a:pt x="97" y="1092"/>
                    <a:pt x="80" y="1110"/>
                    <a:pt x="64" y="1132"/>
                  </a:cubicBezTo>
                  <a:cubicBezTo>
                    <a:pt x="56" y="1144"/>
                    <a:pt x="50" y="1158"/>
                    <a:pt x="44" y="1171"/>
                  </a:cubicBezTo>
                  <a:cubicBezTo>
                    <a:pt x="33" y="1187"/>
                    <a:pt x="24" y="1206"/>
                    <a:pt x="16" y="1223"/>
                  </a:cubicBezTo>
                  <a:cubicBezTo>
                    <a:pt x="13" y="1237"/>
                    <a:pt x="12" y="1252"/>
                    <a:pt x="9" y="1265"/>
                  </a:cubicBezTo>
                  <a:cubicBezTo>
                    <a:pt x="5" y="1283"/>
                    <a:pt x="2" y="1300"/>
                    <a:pt x="0" y="1319"/>
                  </a:cubicBezTo>
                  <a:cubicBezTo>
                    <a:pt x="2" y="1385"/>
                    <a:pt x="23" y="1451"/>
                    <a:pt x="62" y="1506"/>
                  </a:cubicBezTo>
                  <a:cubicBezTo>
                    <a:pt x="78" y="1526"/>
                    <a:pt x="97" y="1546"/>
                    <a:pt x="116" y="1564"/>
                  </a:cubicBezTo>
                  <a:lnTo>
                    <a:pt x="116" y="1564"/>
                  </a:lnTo>
                  <a:cubicBezTo>
                    <a:pt x="124" y="1573"/>
                    <a:pt x="131" y="1583"/>
                    <a:pt x="140" y="1591"/>
                  </a:cubicBezTo>
                  <a:cubicBezTo>
                    <a:pt x="175" y="1621"/>
                    <a:pt x="212" y="1647"/>
                    <a:pt x="251" y="1669"/>
                  </a:cubicBezTo>
                  <a:lnTo>
                    <a:pt x="1654" y="2482"/>
                  </a:lnTo>
                  <a:cubicBezTo>
                    <a:pt x="1743" y="2531"/>
                    <a:pt x="1839" y="2568"/>
                    <a:pt x="1939" y="2591"/>
                  </a:cubicBezTo>
                  <a:cubicBezTo>
                    <a:pt x="2041" y="2614"/>
                    <a:pt x="2151" y="2626"/>
                    <a:pt x="2260" y="2626"/>
                  </a:cubicBezTo>
                  <a:cubicBezTo>
                    <a:pt x="2480" y="2626"/>
                    <a:pt x="2701" y="2578"/>
                    <a:pt x="2870" y="2479"/>
                  </a:cubicBezTo>
                  <a:lnTo>
                    <a:pt x="4282" y="1662"/>
                  </a:lnTo>
                  <a:cubicBezTo>
                    <a:pt x="4451" y="1564"/>
                    <a:pt x="4534" y="1436"/>
                    <a:pt x="4534" y="1309"/>
                  </a:cubicBezTo>
                  <a:cubicBezTo>
                    <a:pt x="4533" y="1290"/>
                    <a:pt x="4530" y="1273"/>
                    <a:pt x="4525" y="1254"/>
                  </a:cubicBezTo>
                  <a:cubicBezTo>
                    <a:pt x="4524" y="1241"/>
                    <a:pt x="4521" y="1227"/>
                    <a:pt x="4519" y="1215"/>
                  </a:cubicBezTo>
                  <a:cubicBezTo>
                    <a:pt x="4510" y="1195"/>
                    <a:pt x="4500" y="1175"/>
                    <a:pt x="4489" y="1158"/>
                  </a:cubicBezTo>
                  <a:cubicBezTo>
                    <a:pt x="4484" y="1145"/>
                    <a:pt x="4478" y="1134"/>
                    <a:pt x="4472" y="1123"/>
                  </a:cubicBezTo>
                  <a:cubicBezTo>
                    <a:pt x="4422" y="1055"/>
                    <a:pt x="4358" y="999"/>
                    <a:pt x="4284" y="958"/>
                  </a:cubicBezTo>
                  <a:lnTo>
                    <a:pt x="2880" y="146"/>
                  </a:lnTo>
                  <a:cubicBezTo>
                    <a:pt x="2753" y="70"/>
                    <a:pt x="2594" y="25"/>
                    <a:pt x="2428" y="8"/>
                  </a:cubicBezTo>
                  <a:cubicBezTo>
                    <a:pt x="2377" y="3"/>
                    <a:pt x="2326" y="0"/>
                    <a:pt x="2275" y="0"/>
                  </a:cubicBez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3"/>
            <p:cNvSpPr/>
            <p:nvPr/>
          </p:nvSpPr>
          <p:spPr>
            <a:xfrm>
              <a:off x="1503400" y="2200638"/>
              <a:ext cx="96375" cy="55750"/>
            </a:xfrm>
            <a:custGeom>
              <a:avLst/>
              <a:gdLst/>
              <a:ahLst/>
              <a:cxnLst/>
              <a:rect l="l" t="t" r="r" b="b"/>
              <a:pathLst>
                <a:path w="3855" h="2230" extrusionOk="0">
                  <a:moveTo>
                    <a:pt x="2338" y="1"/>
                  </a:moveTo>
                  <a:cubicBezTo>
                    <a:pt x="2155" y="1"/>
                    <a:pt x="1971" y="42"/>
                    <a:pt x="1831" y="123"/>
                  </a:cubicBezTo>
                  <a:lnTo>
                    <a:pt x="216" y="1059"/>
                  </a:lnTo>
                  <a:cubicBezTo>
                    <a:pt x="112" y="1121"/>
                    <a:pt x="45" y="1195"/>
                    <a:pt x="19" y="1273"/>
                  </a:cubicBezTo>
                  <a:cubicBezTo>
                    <a:pt x="19" y="1273"/>
                    <a:pt x="19" y="1274"/>
                    <a:pt x="19" y="1274"/>
                  </a:cubicBezTo>
                  <a:cubicBezTo>
                    <a:pt x="16" y="1285"/>
                    <a:pt x="14" y="1296"/>
                    <a:pt x="12" y="1308"/>
                  </a:cubicBezTo>
                  <a:cubicBezTo>
                    <a:pt x="1" y="1348"/>
                    <a:pt x="2" y="1391"/>
                    <a:pt x="18" y="1430"/>
                  </a:cubicBezTo>
                  <a:cubicBezTo>
                    <a:pt x="27" y="1457"/>
                    <a:pt x="40" y="1485"/>
                    <a:pt x="56" y="1508"/>
                  </a:cubicBezTo>
                  <a:cubicBezTo>
                    <a:pt x="99" y="1564"/>
                    <a:pt x="152" y="1611"/>
                    <a:pt x="214" y="1644"/>
                  </a:cubicBezTo>
                  <a:lnTo>
                    <a:pt x="1016" y="2109"/>
                  </a:lnTo>
                  <a:cubicBezTo>
                    <a:pt x="1155" y="2189"/>
                    <a:pt x="1337" y="2230"/>
                    <a:pt x="1519" y="2230"/>
                  </a:cubicBezTo>
                  <a:cubicBezTo>
                    <a:pt x="1566" y="2230"/>
                    <a:pt x="1612" y="2227"/>
                    <a:pt x="1658" y="2222"/>
                  </a:cubicBezTo>
                  <a:cubicBezTo>
                    <a:pt x="1793" y="2207"/>
                    <a:pt x="1923" y="2168"/>
                    <a:pt x="2028" y="2108"/>
                  </a:cubicBezTo>
                  <a:lnTo>
                    <a:pt x="3643" y="1173"/>
                  </a:lnTo>
                  <a:cubicBezTo>
                    <a:pt x="3783" y="1090"/>
                    <a:pt x="3854" y="984"/>
                    <a:pt x="3854" y="878"/>
                  </a:cubicBezTo>
                  <a:cubicBezTo>
                    <a:pt x="3854" y="878"/>
                    <a:pt x="3854" y="878"/>
                    <a:pt x="3854" y="877"/>
                  </a:cubicBezTo>
                  <a:cubicBezTo>
                    <a:pt x="3853" y="862"/>
                    <a:pt x="3850" y="848"/>
                    <a:pt x="3847" y="833"/>
                  </a:cubicBezTo>
                  <a:cubicBezTo>
                    <a:pt x="3845" y="821"/>
                    <a:pt x="3843" y="810"/>
                    <a:pt x="3840" y="799"/>
                  </a:cubicBezTo>
                  <a:cubicBezTo>
                    <a:pt x="3834" y="784"/>
                    <a:pt x="3827" y="769"/>
                    <a:pt x="3818" y="755"/>
                  </a:cubicBezTo>
                  <a:cubicBezTo>
                    <a:pt x="3814" y="744"/>
                    <a:pt x="3808" y="733"/>
                    <a:pt x="3802" y="722"/>
                  </a:cubicBezTo>
                  <a:cubicBezTo>
                    <a:pt x="3790" y="706"/>
                    <a:pt x="3775" y="690"/>
                    <a:pt x="3760" y="676"/>
                  </a:cubicBezTo>
                  <a:cubicBezTo>
                    <a:pt x="3751" y="667"/>
                    <a:pt x="3746" y="659"/>
                    <a:pt x="3738" y="651"/>
                  </a:cubicBezTo>
                  <a:cubicBezTo>
                    <a:pt x="3709" y="626"/>
                    <a:pt x="3678" y="605"/>
                    <a:pt x="3646" y="587"/>
                  </a:cubicBezTo>
                  <a:lnTo>
                    <a:pt x="2843" y="122"/>
                  </a:lnTo>
                  <a:cubicBezTo>
                    <a:pt x="2703" y="40"/>
                    <a:pt x="2521" y="1"/>
                    <a:pt x="2338" y="1"/>
                  </a:cubicBezTo>
                  <a:close/>
                </a:path>
              </a:pathLst>
            </a:custGeom>
            <a:solidFill>
              <a:srgbClr val="0F0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3"/>
            <p:cNvSpPr/>
            <p:nvPr/>
          </p:nvSpPr>
          <p:spPr>
            <a:xfrm>
              <a:off x="1694825" y="2210888"/>
              <a:ext cx="113400" cy="65650"/>
            </a:xfrm>
            <a:custGeom>
              <a:avLst/>
              <a:gdLst/>
              <a:ahLst/>
              <a:cxnLst/>
              <a:rect l="l" t="t" r="r" b="b"/>
              <a:pathLst>
                <a:path w="4536" h="2626" extrusionOk="0">
                  <a:moveTo>
                    <a:pt x="2272" y="0"/>
                  </a:moveTo>
                  <a:cubicBezTo>
                    <a:pt x="2053" y="0"/>
                    <a:pt x="1834" y="49"/>
                    <a:pt x="1666" y="146"/>
                  </a:cubicBezTo>
                  <a:lnTo>
                    <a:pt x="255" y="964"/>
                  </a:lnTo>
                  <a:cubicBezTo>
                    <a:pt x="249" y="967"/>
                    <a:pt x="246" y="971"/>
                    <a:pt x="240" y="974"/>
                  </a:cubicBezTo>
                  <a:cubicBezTo>
                    <a:pt x="206" y="994"/>
                    <a:pt x="174" y="1016"/>
                    <a:pt x="143" y="1042"/>
                  </a:cubicBezTo>
                  <a:cubicBezTo>
                    <a:pt x="86" y="1090"/>
                    <a:pt x="43" y="1151"/>
                    <a:pt x="17" y="1222"/>
                  </a:cubicBezTo>
                  <a:cubicBezTo>
                    <a:pt x="13" y="1236"/>
                    <a:pt x="11" y="1249"/>
                    <a:pt x="10" y="1263"/>
                  </a:cubicBezTo>
                  <a:cubicBezTo>
                    <a:pt x="6" y="1282"/>
                    <a:pt x="2" y="1299"/>
                    <a:pt x="1" y="1316"/>
                  </a:cubicBezTo>
                  <a:cubicBezTo>
                    <a:pt x="1" y="1348"/>
                    <a:pt x="6" y="1381"/>
                    <a:pt x="17" y="1412"/>
                  </a:cubicBezTo>
                  <a:cubicBezTo>
                    <a:pt x="42" y="1481"/>
                    <a:pt x="85" y="1543"/>
                    <a:pt x="142" y="1590"/>
                  </a:cubicBezTo>
                  <a:cubicBezTo>
                    <a:pt x="175" y="1620"/>
                    <a:pt x="213" y="1646"/>
                    <a:pt x="251" y="1668"/>
                  </a:cubicBezTo>
                  <a:lnTo>
                    <a:pt x="1656" y="2481"/>
                  </a:lnTo>
                  <a:cubicBezTo>
                    <a:pt x="1822" y="2577"/>
                    <a:pt x="2041" y="2626"/>
                    <a:pt x="2260" y="2626"/>
                  </a:cubicBezTo>
                  <a:cubicBezTo>
                    <a:pt x="2481" y="2626"/>
                    <a:pt x="2702" y="2577"/>
                    <a:pt x="2872" y="2479"/>
                  </a:cubicBezTo>
                  <a:lnTo>
                    <a:pt x="4283" y="1662"/>
                  </a:lnTo>
                  <a:cubicBezTo>
                    <a:pt x="4451" y="1564"/>
                    <a:pt x="4535" y="1436"/>
                    <a:pt x="4535" y="1310"/>
                  </a:cubicBezTo>
                  <a:cubicBezTo>
                    <a:pt x="4535" y="1182"/>
                    <a:pt x="4452" y="1055"/>
                    <a:pt x="4284" y="958"/>
                  </a:cubicBezTo>
                  <a:lnTo>
                    <a:pt x="2881" y="146"/>
                  </a:lnTo>
                  <a:cubicBezTo>
                    <a:pt x="2837" y="121"/>
                    <a:pt x="2793" y="100"/>
                    <a:pt x="2746" y="81"/>
                  </a:cubicBezTo>
                  <a:cubicBezTo>
                    <a:pt x="2647" y="44"/>
                    <a:pt x="2543" y="21"/>
                    <a:pt x="2437" y="9"/>
                  </a:cubicBezTo>
                  <a:cubicBezTo>
                    <a:pt x="2383" y="3"/>
                    <a:pt x="2327" y="0"/>
                    <a:pt x="2272" y="0"/>
                  </a:cubicBez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3"/>
            <p:cNvSpPr/>
            <p:nvPr/>
          </p:nvSpPr>
          <p:spPr>
            <a:xfrm>
              <a:off x="1559225" y="2232938"/>
              <a:ext cx="166900" cy="96125"/>
            </a:xfrm>
            <a:custGeom>
              <a:avLst/>
              <a:gdLst/>
              <a:ahLst/>
              <a:cxnLst/>
              <a:rect l="l" t="t" r="r" b="b"/>
              <a:pathLst>
                <a:path w="6676" h="3845" extrusionOk="0">
                  <a:moveTo>
                    <a:pt x="2429" y="1"/>
                  </a:moveTo>
                  <a:cubicBezTo>
                    <a:pt x="2367" y="1"/>
                    <a:pt x="2305" y="7"/>
                    <a:pt x="2244" y="22"/>
                  </a:cubicBezTo>
                  <a:cubicBezTo>
                    <a:pt x="2188" y="34"/>
                    <a:pt x="2133" y="55"/>
                    <a:pt x="2083" y="84"/>
                  </a:cubicBezTo>
                  <a:lnTo>
                    <a:pt x="145" y="1205"/>
                  </a:lnTo>
                  <a:cubicBezTo>
                    <a:pt x="49" y="1260"/>
                    <a:pt x="1" y="1333"/>
                    <a:pt x="1" y="1407"/>
                  </a:cubicBezTo>
                  <a:cubicBezTo>
                    <a:pt x="2" y="1478"/>
                    <a:pt x="49" y="1551"/>
                    <a:pt x="145" y="1606"/>
                  </a:cubicBezTo>
                  <a:lnTo>
                    <a:pt x="3868" y="3762"/>
                  </a:lnTo>
                  <a:cubicBezTo>
                    <a:pt x="3963" y="3817"/>
                    <a:pt x="4087" y="3844"/>
                    <a:pt x="4211" y="3844"/>
                  </a:cubicBezTo>
                  <a:cubicBezTo>
                    <a:pt x="4336" y="3844"/>
                    <a:pt x="4462" y="3817"/>
                    <a:pt x="4558" y="3761"/>
                  </a:cubicBezTo>
                  <a:lnTo>
                    <a:pt x="6495" y="2639"/>
                  </a:lnTo>
                  <a:cubicBezTo>
                    <a:pt x="6537" y="2617"/>
                    <a:pt x="6574" y="2584"/>
                    <a:pt x="6604" y="2546"/>
                  </a:cubicBezTo>
                  <a:cubicBezTo>
                    <a:pt x="6676" y="2443"/>
                    <a:pt x="6641" y="2323"/>
                    <a:pt x="6497" y="2240"/>
                  </a:cubicBezTo>
                  <a:lnTo>
                    <a:pt x="2774" y="84"/>
                  </a:lnTo>
                  <a:cubicBezTo>
                    <a:pt x="2679" y="28"/>
                    <a:pt x="2554" y="1"/>
                    <a:pt x="2429" y="1"/>
                  </a:cubicBezTo>
                  <a:close/>
                </a:path>
              </a:pathLst>
            </a:custGeom>
            <a:solidFill>
              <a:srgbClr val="0F0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4" name="Google Shape;734;p23"/>
          <p:cNvSpPr txBox="1">
            <a:spLocks noGrp="1"/>
          </p:cNvSpPr>
          <p:nvPr>
            <p:ph type="ctrTitle"/>
          </p:nvPr>
        </p:nvSpPr>
        <p:spPr>
          <a:xfrm>
            <a:off x="3889284" y="2916469"/>
            <a:ext cx="5033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Medidas de Tendecia Central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iemonline.info/moodle/pluginfile.php/14/course/section/3/Tendencia%20central.png">
            <a:extLst>
              <a:ext uri="{FF2B5EF4-FFF2-40B4-BE49-F238E27FC236}">
                <a16:creationId xmlns:a16="http://schemas.microsoft.com/office/drawing/2014/main" id="{5F0C5301-5F7E-4DEE-A6BB-043BFE9C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063" y="186489"/>
            <a:ext cx="6271937" cy="400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242197A-1762-423B-8B16-B1FF836011BB}"/>
              </a:ext>
            </a:extLst>
          </p:cNvPr>
          <p:cNvSpPr txBox="1"/>
          <p:nvPr/>
        </p:nvSpPr>
        <p:spPr>
          <a:xfrm>
            <a:off x="0" y="1603606"/>
            <a:ext cx="287206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latin typeface="Bahnschrift" panose="020B0502040204020203" pitchFamily="34" charset="0"/>
              </a:rPr>
              <a:t>Medida intermedia que representa al conjunto de datos.</a:t>
            </a:r>
          </a:p>
          <a:p>
            <a:r>
              <a:rPr lang="es-EC" sz="1800" dirty="0">
                <a:latin typeface="Bahnschrift" panose="020B0502040204020203" pitchFamily="34" charset="0"/>
              </a:rPr>
              <a:t>Es un número ubicado hacia el centro de la distribución de los valores de una serie de observaciones de un conjunto de datos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EC9DA43-42A0-456D-8C7B-8BC82706EBA6}"/>
              </a:ext>
            </a:extLst>
          </p:cNvPr>
          <p:cNvSpPr txBox="1"/>
          <p:nvPr/>
        </p:nvSpPr>
        <p:spPr>
          <a:xfrm>
            <a:off x="1047750" y="186489"/>
            <a:ext cx="546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solidFill>
                  <a:srgbClr val="FFC000"/>
                </a:solidFill>
              </a:rPr>
              <a:t>MEDIDAS DE TENDENCIA CENTRAL</a:t>
            </a:r>
            <a:endParaRPr lang="es-419" sz="1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8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31"/>
          <p:cNvSpPr txBox="1">
            <a:spLocks noGrp="1"/>
          </p:cNvSpPr>
          <p:nvPr>
            <p:ph type="title"/>
          </p:nvPr>
        </p:nvSpPr>
        <p:spPr>
          <a:xfrm>
            <a:off x="6191249" y="133350"/>
            <a:ext cx="2656425" cy="82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Geo	Gebra</a:t>
            </a: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5E902F-47E2-4838-A74D-3838B3D8F201}"/>
              </a:ext>
            </a:extLst>
          </p:cNvPr>
          <p:cNvSpPr txBox="1"/>
          <p:nvPr/>
        </p:nvSpPr>
        <p:spPr>
          <a:xfrm>
            <a:off x="4743450" y="1016100"/>
            <a:ext cx="4572000" cy="3272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es-419" sz="1400" b="0" i="0" u="sng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https://www.geogebra.org/m/zwfspvtr</a:t>
            </a:r>
            <a:endParaRPr lang="es-419" sz="1400" b="0" i="0" u="sng" strike="noStrike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rtl="0">
              <a:spcBef>
                <a:spcPts val="1000"/>
              </a:spcBef>
              <a:spcAft>
                <a:spcPts val="0"/>
              </a:spcAft>
            </a:pPr>
            <a:endParaRPr lang="es-419" u="sng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es-419" sz="1400" b="0" i="0" u="sng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https://www.geogebra.org/m/arg2tcna</a:t>
            </a:r>
            <a:endParaRPr lang="es-419" sz="1400" b="0" i="0" u="sng" strike="noStrike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rtl="0">
              <a:spcBef>
                <a:spcPts val="1000"/>
              </a:spcBef>
              <a:spcAft>
                <a:spcPts val="0"/>
              </a:spcAft>
            </a:pPr>
            <a:endParaRPr lang="es-419" b="0" dirty="0">
              <a:solidFill>
                <a:schemeClr val="bg1"/>
              </a:solidFill>
              <a:effectLst/>
            </a:endParaRPr>
          </a:p>
          <a:p>
            <a:r>
              <a:rPr lang="es-419" sz="1400" b="0" i="0" u="sng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https://www.geogebra.org/m/g76749rf</a:t>
            </a:r>
            <a:r>
              <a:rPr lang="es-419" sz="1400" b="0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endParaRPr lang="es-419" dirty="0">
              <a:solidFill>
                <a:schemeClr val="bg1"/>
              </a:solidFill>
            </a:endParaRPr>
          </a:p>
          <a:p>
            <a:pPr rtl="0">
              <a:spcBef>
                <a:spcPts val="1000"/>
              </a:spcBef>
              <a:spcAft>
                <a:spcPts val="0"/>
              </a:spcAft>
            </a:pPr>
            <a:endParaRPr lang="es-419" b="0" dirty="0">
              <a:solidFill>
                <a:schemeClr val="bg1"/>
              </a:solidFill>
              <a:effectLst/>
            </a:endParaRPr>
          </a:p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es-419" sz="1400" b="0" i="0" u="sng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https://www.geogebra.org/m/tv5qdkbg</a:t>
            </a:r>
            <a:r>
              <a:rPr lang="es-419" sz="1400" b="0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</a:t>
            </a:r>
          </a:p>
          <a:p>
            <a:pPr rtl="0">
              <a:spcBef>
                <a:spcPts val="1000"/>
              </a:spcBef>
              <a:spcAft>
                <a:spcPts val="0"/>
              </a:spcAft>
            </a:pPr>
            <a:endParaRPr lang="es-419" b="0" dirty="0">
              <a:solidFill>
                <a:schemeClr val="bg1"/>
              </a:solidFill>
              <a:effectLst/>
            </a:endParaRPr>
          </a:p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es-419" sz="1400" b="0" i="0" u="sng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https://www.geogebra.org/m/Mwbsz33s</a:t>
            </a:r>
            <a:endParaRPr lang="es-419" sz="1400" b="0" i="0" u="sng" strike="noStrike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rtl="0">
              <a:spcBef>
                <a:spcPts val="1000"/>
              </a:spcBef>
              <a:spcAft>
                <a:spcPts val="0"/>
              </a:spcAft>
            </a:pPr>
            <a:endParaRPr lang="es-419" b="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24"/>
          <p:cNvSpPr txBox="1">
            <a:spLocks noGrp="1"/>
          </p:cNvSpPr>
          <p:nvPr>
            <p:ph type="title"/>
          </p:nvPr>
        </p:nvSpPr>
        <p:spPr>
          <a:xfrm>
            <a:off x="546675" y="333464"/>
            <a:ext cx="805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¿Qué es la media aritmética?</a:t>
            </a:r>
            <a:endParaRPr sz="3600" dirty="0"/>
          </a:p>
        </p:txBody>
      </p:sp>
      <p:sp>
        <p:nvSpPr>
          <p:cNvPr id="741" name="Google Shape;741;p24"/>
          <p:cNvSpPr txBox="1">
            <a:spLocks noGrp="1"/>
          </p:cNvSpPr>
          <p:nvPr>
            <p:ph type="body" idx="1"/>
          </p:nvPr>
        </p:nvSpPr>
        <p:spPr>
          <a:xfrm>
            <a:off x="978450" y="2803805"/>
            <a:ext cx="3593550" cy="2374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1600"/>
              </a:spcBef>
              <a:spcAft>
                <a:spcPts val="1600"/>
              </a:spcAft>
              <a:buFont typeface="Wingdings" panose="05000000000000000000" pitchFamily="2" charset="2"/>
              <a:buChar char="q"/>
            </a:pPr>
            <a:r>
              <a:rPr lang="es-ES" dirty="0">
                <a:latin typeface="Catamaran"/>
                <a:ea typeface="Catamaran"/>
                <a:cs typeface="Catamaran"/>
                <a:sym typeface="Catamaran"/>
              </a:rPr>
              <a:t>Promedio</a:t>
            </a:r>
          </a:p>
          <a:p>
            <a:pPr marL="285750" lvl="0" indent="-285750" algn="l" rtl="0">
              <a:spcBef>
                <a:spcPts val="1600"/>
              </a:spcBef>
              <a:spcAft>
                <a:spcPts val="1600"/>
              </a:spcAft>
              <a:buFont typeface="Wingdings" panose="05000000000000000000" pitchFamily="2" charset="2"/>
              <a:buChar char="q"/>
            </a:pPr>
            <a:r>
              <a:rPr lang="es-ES" dirty="0">
                <a:latin typeface="Catamaran"/>
                <a:ea typeface="Catamaran"/>
                <a:cs typeface="Catamaran"/>
                <a:sym typeface="Catamaran"/>
              </a:rPr>
              <a:t>Es el calor que se obtiene al sumar todos los datos y dividir el resultado entre la cantidad de datos:</a:t>
            </a:r>
          </a:p>
          <a:p>
            <a:pPr marL="285750" lvl="0" indent="-285750" algn="l" rtl="0">
              <a:spcBef>
                <a:spcPts val="1600"/>
              </a:spcBef>
              <a:spcAft>
                <a:spcPts val="1600"/>
              </a:spcAft>
              <a:buFont typeface="Wingdings" panose="05000000000000000000" pitchFamily="2" charset="2"/>
              <a:buChar char="q"/>
            </a:pPr>
            <a:endParaRPr lang="es-ES" dirty="0"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46" name="Picture 2" descr="http://www.universoformulas.com/wp-content/uploads/2014/04/medidas-posicion-central-520x245.jpg">
            <a:extLst>
              <a:ext uri="{FF2B5EF4-FFF2-40B4-BE49-F238E27FC236}">
                <a16:creationId xmlns:a16="http://schemas.microsoft.com/office/drawing/2014/main" id="{B950E0FF-9C87-4104-B1C8-192A2437A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30" r="15490" b="59062"/>
          <a:stretch/>
        </p:blipFill>
        <p:spPr bwMode="auto">
          <a:xfrm>
            <a:off x="546675" y="1138218"/>
            <a:ext cx="5089519" cy="1433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Google Shape;741;p24">
                <a:extLst>
                  <a:ext uri="{FF2B5EF4-FFF2-40B4-BE49-F238E27FC236}">
                    <a16:creationId xmlns:a16="http://schemas.microsoft.com/office/drawing/2014/main" id="{CE954D72-7928-407C-A614-6D612E7A0D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03925" y="3455086"/>
                <a:ext cx="3161625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tamaran"/>
                  <a:buAutoNum type="arabicPeriod"/>
                  <a:defRPr sz="1300" b="0" i="0" u="none" strike="noStrike" cap="none">
                    <a:solidFill>
                      <a:schemeClr val="dk1"/>
                    </a:solidFill>
                    <a:latin typeface="Chivo Light"/>
                    <a:ea typeface="Chivo Light"/>
                    <a:cs typeface="Chivo Light"/>
                    <a:sym typeface="Chivo Light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dk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9pPr>
              </a:lstStyle>
              <a:p>
                <a:pPr marL="0" indent="0">
                  <a:spcBef>
                    <a:spcPts val="1600"/>
                  </a:spcBef>
                  <a:spcAft>
                    <a:spcPts val="1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i="1" smtClean="0">
                              <a:latin typeface="Cambria Math" panose="02040503050406030204" pitchFamily="18" charset="0"/>
                              <a:cs typeface="Catamaran"/>
                              <a:sym typeface="Catamaran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cs typeface="Catamaran"/>
                              <a:sym typeface="Catamaran"/>
                            </a:rPr>
                            <m:t>𝑥</m:t>
                          </m:r>
                        </m:e>
                      </m:acc>
                      <m:r>
                        <a:rPr lang="es-ES" b="0" i="1" smtClean="0">
                          <a:latin typeface="Cambria Math" panose="02040503050406030204" pitchFamily="18" charset="0"/>
                          <a:cs typeface="Catamaran"/>
                          <a:sym typeface="Catamaran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  <a:cs typeface="Catamaran"/>
                              <a:sym typeface="Catamar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cs typeface="Catamaran"/>
                                  <a:sym typeface="Catamaran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cs typeface="Catamaran"/>
                                  <a:sym typeface="Catamar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cs typeface="Catamaran"/>
                                  <a:sym typeface="Catamaran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 panose="02040503050406030204" pitchFamily="18" charset="0"/>
                              <a:cs typeface="Catamaran"/>
                              <a:sym typeface="Catamaran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  <a:cs typeface="Catamaran"/>
                                  <a:sym typeface="Catamaran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cs typeface="Catamaran"/>
                                  <a:sym typeface="Catamar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cs typeface="Catamaran"/>
                                  <a:sym typeface="Catamaran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 panose="02040503050406030204" pitchFamily="18" charset="0"/>
                              <a:cs typeface="Catamaran"/>
                              <a:sym typeface="Catamaran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  <a:cs typeface="Catamaran"/>
                                  <a:sym typeface="Catamaran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cs typeface="Catamaran"/>
                                  <a:sym typeface="Catamar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cs typeface="Catamaran"/>
                                  <a:sym typeface="Catamaran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  <a:cs typeface="Catamaran"/>
                              <a:sym typeface="Catamaran"/>
                            </a:rPr>
                            <m:t>𝑛</m:t>
                          </m:r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  <a:cs typeface="Catamaran"/>
                          <a:sym typeface="Catamaran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  <a:cs typeface="Catamaran"/>
                              <a:sym typeface="Catamaran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cs typeface="Catamaran"/>
                                  <a:sym typeface="Catamaran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  <a:cs typeface="Catamaran"/>
                                      <a:sym typeface="Catamaran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  <a:cs typeface="Catamaran"/>
                                      <a:sym typeface="Catamaran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cs typeface="Catamaran"/>
                                      <a:sym typeface="Catamaran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  <a:cs typeface="Catamaran"/>
                              <a:sym typeface="Catamaran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s-ES" dirty="0"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</mc:Choice>
        <mc:Fallback xmlns="">
          <p:sp>
            <p:nvSpPr>
              <p:cNvPr id="47" name="Google Shape;741;p24">
                <a:extLst>
                  <a:ext uri="{FF2B5EF4-FFF2-40B4-BE49-F238E27FC236}">
                    <a16:creationId xmlns:a16="http://schemas.microsoft.com/office/drawing/2014/main" id="{CE954D72-7928-407C-A614-6D612E7A0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925" y="3455086"/>
                <a:ext cx="3161625" cy="572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Google Shape;740;p24">
            <a:extLst>
              <a:ext uri="{FF2B5EF4-FFF2-40B4-BE49-F238E27FC236}">
                <a16:creationId xmlns:a16="http://schemas.microsoft.com/office/drawing/2014/main" id="{51E85821-1C8E-407F-815B-F4CF37BD93B8}"/>
              </a:ext>
            </a:extLst>
          </p:cNvPr>
          <p:cNvSpPr txBox="1">
            <a:spLocks/>
          </p:cNvSpPr>
          <p:nvPr/>
        </p:nvSpPr>
        <p:spPr>
          <a:xfrm>
            <a:off x="5636194" y="930549"/>
            <a:ext cx="3339525" cy="858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36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es-419" sz="2000" dirty="0"/>
              <a:t>Ideas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" grpId="0" build="p"/>
      <p:bldP spid="47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28"/>
          <p:cNvSpPr txBox="1">
            <a:spLocks noGrp="1"/>
          </p:cNvSpPr>
          <p:nvPr>
            <p:ph type="title" idx="8"/>
          </p:nvPr>
        </p:nvSpPr>
        <p:spPr>
          <a:xfrm>
            <a:off x="944825" y="334250"/>
            <a:ext cx="725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¿Qué es la mediana?</a:t>
            </a:r>
            <a:endParaRPr dirty="0"/>
          </a:p>
        </p:txBody>
      </p:sp>
      <p:sp>
        <p:nvSpPr>
          <p:cNvPr id="1058" name="Google Shape;1058;p28"/>
          <p:cNvSpPr txBox="1">
            <a:spLocks noGrp="1"/>
          </p:cNvSpPr>
          <p:nvPr>
            <p:ph type="subTitle" idx="1"/>
          </p:nvPr>
        </p:nvSpPr>
        <p:spPr>
          <a:xfrm>
            <a:off x="6535325" y="1459092"/>
            <a:ext cx="16638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Observación intermedia en una serie </a:t>
            </a:r>
            <a:r>
              <a:rPr lang="en" b="1" dirty="0"/>
              <a:t>ordenada </a:t>
            </a:r>
            <a:r>
              <a:rPr lang="en" dirty="0"/>
              <a:t>de datos</a:t>
            </a:r>
            <a:endParaRPr dirty="0"/>
          </a:p>
        </p:txBody>
      </p:sp>
      <p:sp>
        <p:nvSpPr>
          <p:cNvPr id="1062" name="Google Shape;1062;p28"/>
          <p:cNvSpPr txBox="1">
            <a:spLocks noGrp="1"/>
          </p:cNvSpPr>
          <p:nvPr>
            <p:ph type="ctrTitle" idx="5"/>
          </p:nvPr>
        </p:nvSpPr>
        <p:spPr>
          <a:xfrm>
            <a:off x="429693" y="1266642"/>
            <a:ext cx="17016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/>
              <a:t>Ideas</a:t>
            </a:r>
            <a:endParaRPr sz="2000" dirty="0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4573C1A4-0CD4-43F3-BDF4-367C2FC4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12" y="1633722"/>
            <a:ext cx="2879526" cy="2128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" descr="https://ingenieriayeducacion.files.wordpress.com/2013/10/estadistica_02.jpg">
            <a:extLst>
              <a:ext uri="{FF2B5EF4-FFF2-40B4-BE49-F238E27FC236}">
                <a16:creationId xmlns:a16="http://schemas.microsoft.com/office/drawing/2014/main" id="{EF43A71D-7537-4BBE-A18D-A3D9D8DC2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6" t="31670" r="12209" b="30527"/>
          <a:stretch/>
        </p:blipFill>
        <p:spPr bwMode="auto">
          <a:xfrm>
            <a:off x="252685" y="3852867"/>
            <a:ext cx="2879527" cy="117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Google Shape;1058;p28">
            <a:extLst>
              <a:ext uri="{FF2B5EF4-FFF2-40B4-BE49-F238E27FC236}">
                <a16:creationId xmlns:a16="http://schemas.microsoft.com/office/drawing/2014/main" id="{8675FC75-4935-4DA6-BA34-DD7D1B50952A}"/>
              </a:ext>
            </a:extLst>
          </p:cNvPr>
          <p:cNvSpPr txBox="1">
            <a:spLocks/>
          </p:cNvSpPr>
          <p:nvPr/>
        </p:nvSpPr>
        <p:spPr>
          <a:xfrm>
            <a:off x="6547162" y="2757366"/>
            <a:ext cx="2330138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/>
            <a:r>
              <a:rPr lang="es-419" dirty="0"/>
              <a:t>Es el valor que ocupa la posición central cuando todos los datos están ordenados en orden creciente o decreciente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8" grpId="0" build="p"/>
      <p:bldP spid="1062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3DCEB-03DC-4285-B215-97C9D95EE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es la moda? </a:t>
            </a:r>
            <a:endParaRPr lang="es-419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C5765A-D098-4AFB-B26B-D838E7572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9201" y="3178094"/>
            <a:ext cx="1878325" cy="868145"/>
          </a:xfrm>
        </p:spPr>
        <p:txBody>
          <a:bodyPr/>
          <a:lstStyle/>
          <a:p>
            <a:pPr marL="152400" indent="0">
              <a:buNone/>
            </a:pPr>
            <a:r>
              <a:rPr lang="es-ES" dirty="0"/>
              <a:t>Es el dato que más se repite</a:t>
            </a:r>
            <a:endParaRPr lang="es-419" dirty="0"/>
          </a:p>
        </p:txBody>
      </p:sp>
      <p:pic>
        <p:nvPicPr>
          <p:cNvPr id="4" name="Picture 2" descr="http://www.universoformulas.com/wp-content/uploads/2014/04/medidas-posicion-central-520x245.jpg">
            <a:extLst>
              <a:ext uri="{FF2B5EF4-FFF2-40B4-BE49-F238E27FC236}">
                <a16:creationId xmlns:a16="http://schemas.microsoft.com/office/drawing/2014/main" id="{B40ED2A9-0FCD-445C-94EC-E24A2E790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40" t="38271" r="15366" b="23001"/>
          <a:stretch/>
        </p:blipFill>
        <p:spPr bwMode="auto">
          <a:xfrm>
            <a:off x="2424851" y="1187207"/>
            <a:ext cx="4154350" cy="110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2AE98840-F400-4A41-A31E-EF85952E60A1}"/>
              </a:ext>
            </a:extLst>
          </p:cNvPr>
          <p:cNvSpPr txBox="1">
            <a:spLocks/>
          </p:cNvSpPr>
          <p:nvPr/>
        </p:nvSpPr>
        <p:spPr>
          <a:xfrm>
            <a:off x="1194375" y="2571750"/>
            <a:ext cx="187832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36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es-ES" sz="2400" dirty="0"/>
              <a:t>Ideas</a:t>
            </a:r>
            <a:endParaRPr lang="es-419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B639397-866A-441A-85BC-DD4BE4C96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800" y="3178094"/>
            <a:ext cx="2413605" cy="1381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07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p39"/>
          <p:cNvSpPr/>
          <p:nvPr/>
        </p:nvSpPr>
        <p:spPr>
          <a:xfrm>
            <a:off x="569790" y="1684789"/>
            <a:ext cx="3603291" cy="250363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8" name="Google Shape;2318;p39"/>
          <p:cNvGrpSpPr/>
          <p:nvPr/>
        </p:nvGrpSpPr>
        <p:grpSpPr>
          <a:xfrm>
            <a:off x="4808489" y="1269766"/>
            <a:ext cx="3384126" cy="3333746"/>
            <a:chOff x="4139098" y="1307150"/>
            <a:chExt cx="3582602" cy="3529267"/>
          </a:xfrm>
        </p:grpSpPr>
        <p:sp>
          <p:nvSpPr>
            <p:cNvPr id="2319" name="Google Shape;2319;p39"/>
            <p:cNvSpPr/>
            <p:nvPr/>
          </p:nvSpPr>
          <p:spPr>
            <a:xfrm>
              <a:off x="4139098" y="4198317"/>
              <a:ext cx="2635200" cy="638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9"/>
            <p:cNvSpPr/>
            <p:nvPr/>
          </p:nvSpPr>
          <p:spPr>
            <a:xfrm>
              <a:off x="4139100" y="1307150"/>
              <a:ext cx="3582600" cy="3529200"/>
            </a:xfrm>
            <a:prstGeom prst="snip2SameRect">
              <a:avLst>
                <a:gd name="adj1" fmla="val 8563"/>
                <a:gd name="adj2" fmla="val 664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1" name="Google Shape;2321;p39"/>
          <p:cNvSpPr txBox="1">
            <a:spLocks noGrp="1"/>
          </p:cNvSpPr>
          <p:nvPr>
            <p:ph type="title"/>
          </p:nvPr>
        </p:nvSpPr>
        <p:spPr>
          <a:xfrm>
            <a:off x="1757100" y="334258"/>
            <a:ext cx="562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Ejercicio</a:t>
            </a:r>
            <a:endParaRPr dirty="0"/>
          </a:p>
        </p:txBody>
      </p:sp>
      <p:sp>
        <p:nvSpPr>
          <p:cNvPr id="2322" name="Google Shape;2322;p39"/>
          <p:cNvSpPr txBox="1">
            <a:spLocks noGrp="1"/>
          </p:cNvSpPr>
          <p:nvPr>
            <p:ph type="body" idx="1"/>
          </p:nvPr>
        </p:nvSpPr>
        <p:spPr>
          <a:xfrm>
            <a:off x="661094" y="1712627"/>
            <a:ext cx="3548635" cy="22881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>
              <a:buNone/>
            </a:pPr>
            <a:r>
              <a:rPr lang="es-ES" dirty="0"/>
              <a:t>En una fiesta de cumpleaños se encuentran 7 niños, Julia de 5 años, Scarlette de 9 años, Martha de 9 años, Tomás de 8 años, Juan de 3, Adriana de 9 años y Marcos de 6.</a:t>
            </a:r>
          </a:p>
          <a:p>
            <a:pPr marL="114300" lvl="0" indent="0">
              <a:buNone/>
            </a:pPr>
            <a:r>
              <a:rPr lang="es-ES" b="1" dirty="0"/>
              <a:t>Organice los datos y determine las medidas de Tendencia central sobre las edades de los asistentes</a:t>
            </a:r>
            <a:endParaRPr b="1" dirty="0"/>
          </a:p>
        </p:txBody>
      </p:sp>
      <p:pic>
        <p:nvPicPr>
          <p:cNvPr id="2323" name="Google Shape;232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1207" y="1269750"/>
            <a:ext cx="3101498" cy="3113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h Workshop by Slidesgo">
  <a:themeElements>
    <a:clrScheme name="Simple Light">
      <a:dk1>
        <a:srgbClr val="251E3B"/>
      </a:dk1>
      <a:lt1>
        <a:srgbClr val="FFFFFF"/>
      </a:lt1>
      <a:dk2>
        <a:srgbClr val="595959"/>
      </a:dk2>
      <a:lt2>
        <a:srgbClr val="EEEEEE"/>
      </a:lt2>
      <a:accent1>
        <a:srgbClr val="0D4899"/>
      </a:accent1>
      <a:accent2>
        <a:srgbClr val="FF8C00"/>
      </a:accent2>
      <a:accent3>
        <a:srgbClr val="FF0039"/>
      </a:accent3>
      <a:accent4>
        <a:srgbClr val="1578FF"/>
      </a:accent4>
      <a:accent5>
        <a:srgbClr val="372F52"/>
      </a:accent5>
      <a:accent6>
        <a:srgbClr val="77BEB6"/>
      </a:accent6>
      <a:hlink>
        <a:srgbClr val="251E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449</Words>
  <Application>Microsoft Office PowerPoint</Application>
  <PresentationFormat>Presentación en pantalla (16:9)</PresentationFormat>
  <Paragraphs>65</Paragraphs>
  <Slides>11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4" baseType="lpstr">
      <vt:lpstr>Catamaran Thin</vt:lpstr>
      <vt:lpstr>Cambria Math</vt:lpstr>
      <vt:lpstr>Lexend Deca</vt:lpstr>
      <vt:lpstr>Wingdings</vt:lpstr>
      <vt:lpstr>Times New Roman</vt:lpstr>
      <vt:lpstr>Arial</vt:lpstr>
      <vt:lpstr>Fira Sans Condensed Medium</vt:lpstr>
      <vt:lpstr>Chivo Light</vt:lpstr>
      <vt:lpstr>Roboto Condensed Light</vt:lpstr>
      <vt:lpstr>Catamaran</vt:lpstr>
      <vt:lpstr>Bahnschrift</vt:lpstr>
      <vt:lpstr>Roboto</vt:lpstr>
      <vt:lpstr>Math Workshop by Slidesgo</vt:lpstr>
      <vt:lpstr>Conversión de número binario a decimal y viceversa</vt:lpstr>
      <vt:lpstr>Proyecto 7</vt:lpstr>
      <vt:lpstr>Medidas de Tendecia Central</vt:lpstr>
      <vt:lpstr>Presentación de PowerPoint</vt:lpstr>
      <vt:lpstr>Geo Gebra</vt:lpstr>
      <vt:lpstr>¿Qué es la media aritmética?</vt:lpstr>
      <vt:lpstr>¿Qué es la mediana?</vt:lpstr>
      <vt:lpstr>¿Qué es la moda? </vt:lpstr>
      <vt:lpstr>Ejercicio</vt:lpstr>
      <vt:lpstr>Presentación de PowerPoint</vt:lpstr>
      <vt:lpstr>En grupos: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Medidas de Tendecia Central</dc:title>
  <cp:lastModifiedBy>Dolores Castro</cp:lastModifiedBy>
  <cp:revision>12</cp:revision>
  <dcterms:modified xsi:type="dcterms:W3CDTF">2021-06-01T15:38:29Z</dcterms:modified>
</cp:coreProperties>
</file>