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7" r:id="rId6"/>
    <p:sldId id="257" r:id="rId7"/>
    <p:sldId id="260" r:id="rId8"/>
    <p:sldId id="262" r:id="rId9"/>
    <p:sldId id="265" r:id="rId10"/>
    <p:sldId id="263" r:id="rId11"/>
    <p:sldId id="266" r:id="rId12"/>
    <p:sldId id="264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66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10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66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0314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7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67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69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93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35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397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5466F-9574-4D27-A164-CE456A3E045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154C-BF67-4DEE-AD05-6565F79A3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14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-2" y="0"/>
            <a:ext cx="61003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https://i.pinimg.com/564x/19/35/36/193536fc6a044f9c0cbebaf61677f5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1003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/>
        </p:nvSpPr>
        <p:spPr>
          <a:xfrm>
            <a:off x="418011" y="311331"/>
            <a:ext cx="5706000" cy="62353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6100353" y="311332"/>
            <a:ext cx="5734596" cy="623533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2AAD01B-5D56-4F16-BB30-223FA498928A}"/>
              </a:ext>
            </a:extLst>
          </p:cNvPr>
          <p:cNvSpPr txBox="1"/>
          <p:nvPr/>
        </p:nvSpPr>
        <p:spPr>
          <a:xfrm>
            <a:off x="412141" y="2862470"/>
            <a:ext cx="5479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Algerian" panose="04020705040A02060702" pitchFamily="82" charset="0"/>
              </a:rPr>
              <a:t>División de Polinomios</a:t>
            </a:r>
            <a:endParaRPr lang="es-419" sz="40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C7822E3-32CB-4036-A736-E199626795C8}"/>
              </a:ext>
            </a:extLst>
          </p:cNvPr>
          <p:cNvSpPr txBox="1"/>
          <p:nvPr/>
        </p:nvSpPr>
        <p:spPr>
          <a:xfrm>
            <a:off x="6811618" y="1859338"/>
            <a:ext cx="40816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latin typeface="Algerian" panose="04020705040A02060702" pitchFamily="82" charset="0"/>
              </a:rPr>
              <a:t>Teorema del residuo</a:t>
            </a:r>
            <a:endParaRPr lang="es-419" sz="6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86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</a:t>
                </a:r>
              </a:p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Ejercicio 2: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dirty="0">
                    <a:solidFill>
                      <a:schemeClr val="tx1"/>
                    </a:solidFill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s-419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−15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 para 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 y compruebe mediante la división sintética.</a:t>
                </a:r>
                <a:endParaRPr lang="es-419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82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</a:t>
                </a:r>
              </a:p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Ejercicio 2: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dirty="0">
                    <a:solidFill>
                      <a:schemeClr val="tx1"/>
                    </a:solidFill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</m:t>
                    </m:r>
                    <m:sSup>
                      <m:sSupPr>
                        <m:ctrlPr>
                          <a:rPr lang="es-419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−15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 para 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 y compruebe mediante la división sintética.</a:t>
                </a:r>
                <a:endParaRPr lang="es-419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98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</a:t>
                </a:r>
              </a:p>
              <a:p>
                <a:r>
                  <a:rPr lang="es-419" sz="1800" dirty="0">
                    <a:solidFill>
                      <a:srgbClr val="000000"/>
                    </a:solidFill>
                    <a:effectLst/>
                    <a:latin typeface="Yellowtail"/>
                    <a:ea typeface="Yellowtail"/>
                    <a:cs typeface="Yellowtail"/>
                  </a:rPr>
                  <a:t> </a:t>
                </a:r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Tarea N.º 4: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 lvl="0"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dirty="0">
                    <a:solidFill>
                      <a:srgbClr val="666666"/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Semana del 10 de mayo al 15 de mayo del 2021</a:t>
                </a:r>
                <a:endParaRPr lang="es-ES" sz="1800" u="none" strike="noStrike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1000"/>
                  </a:spcBef>
                  <a:buFont typeface="+mj-lt"/>
                  <a:buAutoNum type="arabicPeriod"/>
                </a:pPr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4</m:t>
                    </m:r>
                    <m:sSup>
                      <m:sSupPr>
                        <m:ctrlPr>
                          <a:rPr lang="es-419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+7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−6</m:t>
                    </m:r>
                  </m:oMath>
                </a14:m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para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+2</m:t>
                    </m:r>
                  </m:oMath>
                </a14:m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y compruebe mediante la división larga.</a:t>
                </a:r>
                <a:endParaRPr lang="es-419" sz="1800" u="none" strike="noStrike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1000"/>
                  </a:spcBef>
                  <a:buFont typeface="+mj-lt"/>
                  <a:buAutoNum type="arabicPeriod"/>
                </a:pPr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−2</m:t>
                    </m:r>
                    <m:sSup>
                      <m:sSupPr>
                        <m:ctrlPr>
                          <a:rPr lang="es-419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+7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+1</m:t>
                    </m:r>
                  </m:oMath>
                </a14:m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para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−5</m:t>
                    </m:r>
                  </m:oMath>
                </a14:m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y compruebe mediante la división sintética.</a:t>
                </a:r>
                <a:endParaRPr lang="es-419" sz="1800" u="none" strike="noStrike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Bef>
                    <a:spcPts val="1000"/>
                  </a:spcBef>
                  <a:buFont typeface="+mj-lt"/>
                  <a:buAutoNum type="arabicPeriod"/>
                </a:pPr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2</m:t>
                    </m:r>
                    <m:sSup>
                      <m:sSupPr>
                        <m:ctrlPr>
                          <a:rPr lang="es-419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 u="none" strike="noStrike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−15</m:t>
                    </m:r>
                  </m:oMath>
                </a14:m>
                <a:r>
                  <a:rPr lang="es-ES" sz="1800" u="none" strike="noStrike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para </a:t>
                </a:r>
                <a14:m>
                  <m:oMath xmlns:m="http://schemas.openxmlformats.org/officeDocument/2006/math"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 u="none" strike="noStrike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−9</m:t>
                    </m:r>
                  </m:oMath>
                </a14:m>
                <a:endParaRPr lang="es-419" sz="1800" u="none" strike="noStrike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blipFill>
                <a:blip r:embed="rId2"/>
                <a:stretch>
                  <a:fillRect l="-169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99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796143"/>
            <a:ext cx="12192000" cy="32657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orma libre 5"/>
          <p:cNvSpPr/>
          <p:nvPr/>
        </p:nvSpPr>
        <p:spPr>
          <a:xfrm>
            <a:off x="291005" y="1888313"/>
            <a:ext cx="1125133" cy="1044354"/>
          </a:xfrm>
          <a:custGeom>
            <a:avLst/>
            <a:gdLst>
              <a:gd name="connsiteX0" fmla="*/ 1120106 w 2050982"/>
              <a:gd name="connsiteY0" fmla="*/ 636368 h 2080742"/>
              <a:gd name="connsiteX1" fmla="*/ 521795 w 2050982"/>
              <a:gd name="connsiteY1" fmla="*/ 4190 h 2080742"/>
              <a:gd name="connsiteX2" fmla="*/ 2506 w 2050982"/>
              <a:gd name="connsiteY2" fmla="*/ 952457 h 2080742"/>
              <a:gd name="connsiteX3" fmla="*/ 397617 w 2050982"/>
              <a:gd name="connsiteY3" fmla="*/ 1945879 h 2080742"/>
              <a:gd name="connsiteX4" fmla="*/ 1865173 w 2050982"/>
              <a:gd name="connsiteY4" fmla="*/ 1923301 h 2080742"/>
              <a:gd name="connsiteX5" fmla="*/ 1944195 w 2050982"/>
              <a:gd name="connsiteY5" fmla="*/ 579924 h 2080742"/>
              <a:gd name="connsiteX6" fmla="*/ 1074950 w 2050982"/>
              <a:gd name="connsiteY6" fmla="*/ 1370146 h 2080742"/>
              <a:gd name="connsiteX7" fmla="*/ 1120106 w 2050982"/>
              <a:gd name="connsiteY7" fmla="*/ 636368 h 2080742"/>
              <a:gd name="connsiteX0" fmla="*/ 1120106 w 2050982"/>
              <a:gd name="connsiteY0" fmla="*/ 636054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074950 w 2050982"/>
              <a:gd name="connsiteY6" fmla="*/ 1369832 h 2080428"/>
              <a:gd name="connsiteX7" fmla="*/ 1205876 w 2050982"/>
              <a:gd name="connsiteY7" fmla="*/ 1122190 h 2080428"/>
              <a:gd name="connsiteX8" fmla="*/ 1120106 w 2050982"/>
              <a:gd name="connsiteY8" fmla="*/ 636054 h 2080428"/>
              <a:gd name="connsiteX0" fmla="*/ 897710 w 2050982"/>
              <a:gd name="connsiteY0" fmla="*/ 636055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074950 w 2050982"/>
              <a:gd name="connsiteY6" fmla="*/ 1369832 h 2080428"/>
              <a:gd name="connsiteX7" fmla="*/ 1205876 w 2050982"/>
              <a:gd name="connsiteY7" fmla="*/ 1122190 h 2080428"/>
              <a:gd name="connsiteX8" fmla="*/ 897710 w 2050982"/>
              <a:gd name="connsiteY8" fmla="*/ 636055 h 2080428"/>
              <a:gd name="connsiteX0" fmla="*/ 897710 w 2050982"/>
              <a:gd name="connsiteY0" fmla="*/ 636055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586461 w 2050982"/>
              <a:gd name="connsiteY6" fmla="*/ 1035563 h 2080428"/>
              <a:gd name="connsiteX7" fmla="*/ 1205876 w 2050982"/>
              <a:gd name="connsiteY7" fmla="*/ 1122190 h 2080428"/>
              <a:gd name="connsiteX8" fmla="*/ 897710 w 2050982"/>
              <a:gd name="connsiteY8" fmla="*/ 636055 h 2080428"/>
              <a:gd name="connsiteX0" fmla="*/ 897710 w 2216562"/>
              <a:gd name="connsiteY0" fmla="*/ 636055 h 2053319"/>
              <a:gd name="connsiteX1" fmla="*/ 521795 w 2216562"/>
              <a:gd name="connsiteY1" fmla="*/ 3876 h 2053319"/>
              <a:gd name="connsiteX2" fmla="*/ 2506 w 2216562"/>
              <a:gd name="connsiteY2" fmla="*/ 952143 h 2053319"/>
              <a:gd name="connsiteX3" fmla="*/ 397617 w 2216562"/>
              <a:gd name="connsiteY3" fmla="*/ 1945565 h 2053319"/>
              <a:gd name="connsiteX4" fmla="*/ 1865173 w 2216562"/>
              <a:gd name="connsiteY4" fmla="*/ 1922987 h 2053319"/>
              <a:gd name="connsiteX5" fmla="*/ 2166592 w 2216562"/>
              <a:gd name="connsiteY5" fmla="*/ 1025300 h 2053319"/>
              <a:gd name="connsiteX6" fmla="*/ 1586461 w 2216562"/>
              <a:gd name="connsiteY6" fmla="*/ 1035563 h 2053319"/>
              <a:gd name="connsiteX7" fmla="*/ 1205876 w 2216562"/>
              <a:gd name="connsiteY7" fmla="*/ 1122190 h 2053319"/>
              <a:gd name="connsiteX8" fmla="*/ 897710 w 2216562"/>
              <a:gd name="connsiteY8" fmla="*/ 636055 h 2053319"/>
              <a:gd name="connsiteX0" fmla="*/ 897710 w 2216564"/>
              <a:gd name="connsiteY0" fmla="*/ 636055 h 2053319"/>
              <a:gd name="connsiteX1" fmla="*/ 521795 w 2216564"/>
              <a:gd name="connsiteY1" fmla="*/ 3876 h 2053319"/>
              <a:gd name="connsiteX2" fmla="*/ 2506 w 2216564"/>
              <a:gd name="connsiteY2" fmla="*/ 952143 h 2053319"/>
              <a:gd name="connsiteX3" fmla="*/ 397617 w 2216564"/>
              <a:gd name="connsiteY3" fmla="*/ 1945565 h 2053319"/>
              <a:gd name="connsiteX4" fmla="*/ 1865173 w 2216564"/>
              <a:gd name="connsiteY4" fmla="*/ 1922987 h 2053319"/>
              <a:gd name="connsiteX5" fmla="*/ 2166592 w 2216564"/>
              <a:gd name="connsiteY5" fmla="*/ 1025300 h 2053319"/>
              <a:gd name="connsiteX6" fmla="*/ 1764378 w 2216564"/>
              <a:gd name="connsiteY6" fmla="*/ 857287 h 2053319"/>
              <a:gd name="connsiteX7" fmla="*/ 1205876 w 2216564"/>
              <a:gd name="connsiteY7" fmla="*/ 1122190 h 2053319"/>
              <a:gd name="connsiteX8" fmla="*/ 897710 w 2216564"/>
              <a:gd name="connsiteY8" fmla="*/ 636055 h 2053319"/>
              <a:gd name="connsiteX0" fmla="*/ 897710 w 2216562"/>
              <a:gd name="connsiteY0" fmla="*/ 636108 h 2053372"/>
              <a:gd name="connsiteX1" fmla="*/ 521795 w 2216562"/>
              <a:gd name="connsiteY1" fmla="*/ 3929 h 2053372"/>
              <a:gd name="connsiteX2" fmla="*/ 2506 w 2216562"/>
              <a:gd name="connsiteY2" fmla="*/ 952196 h 2053372"/>
              <a:gd name="connsiteX3" fmla="*/ 397617 w 2216562"/>
              <a:gd name="connsiteY3" fmla="*/ 1945618 h 2053372"/>
              <a:gd name="connsiteX4" fmla="*/ 1865173 w 2216562"/>
              <a:gd name="connsiteY4" fmla="*/ 1923040 h 2053372"/>
              <a:gd name="connsiteX5" fmla="*/ 2166592 w 2216562"/>
              <a:gd name="connsiteY5" fmla="*/ 1025353 h 2053372"/>
              <a:gd name="connsiteX6" fmla="*/ 1764378 w 2216562"/>
              <a:gd name="connsiteY6" fmla="*/ 857340 h 2053372"/>
              <a:gd name="connsiteX7" fmla="*/ 939000 w 2216562"/>
              <a:gd name="connsiteY7" fmla="*/ 1166813 h 2053372"/>
              <a:gd name="connsiteX8" fmla="*/ 897710 w 2216562"/>
              <a:gd name="connsiteY8" fmla="*/ 636108 h 2053372"/>
              <a:gd name="connsiteX0" fmla="*/ 897710 w 2216564"/>
              <a:gd name="connsiteY0" fmla="*/ 636003 h 2053267"/>
              <a:gd name="connsiteX1" fmla="*/ 521795 w 2216564"/>
              <a:gd name="connsiteY1" fmla="*/ 3824 h 2053267"/>
              <a:gd name="connsiteX2" fmla="*/ 2506 w 2216564"/>
              <a:gd name="connsiteY2" fmla="*/ 952091 h 2053267"/>
              <a:gd name="connsiteX3" fmla="*/ 397617 w 2216564"/>
              <a:gd name="connsiteY3" fmla="*/ 1945513 h 2053267"/>
              <a:gd name="connsiteX4" fmla="*/ 1865173 w 2216564"/>
              <a:gd name="connsiteY4" fmla="*/ 1922935 h 2053267"/>
              <a:gd name="connsiteX5" fmla="*/ 2166592 w 2216564"/>
              <a:gd name="connsiteY5" fmla="*/ 1025248 h 2053267"/>
              <a:gd name="connsiteX6" fmla="*/ 1764378 w 2216564"/>
              <a:gd name="connsiteY6" fmla="*/ 857235 h 2053267"/>
              <a:gd name="connsiteX7" fmla="*/ 1027959 w 2216564"/>
              <a:gd name="connsiteY7" fmla="*/ 1077570 h 2053267"/>
              <a:gd name="connsiteX8" fmla="*/ 897710 w 2216564"/>
              <a:gd name="connsiteY8" fmla="*/ 636003 h 2053267"/>
              <a:gd name="connsiteX0" fmla="*/ 897710 w 2216562"/>
              <a:gd name="connsiteY0" fmla="*/ 466048 h 2061588"/>
              <a:gd name="connsiteX1" fmla="*/ 521795 w 2216562"/>
              <a:gd name="connsiteY1" fmla="*/ 12145 h 2061588"/>
              <a:gd name="connsiteX2" fmla="*/ 2506 w 2216562"/>
              <a:gd name="connsiteY2" fmla="*/ 960412 h 2061588"/>
              <a:gd name="connsiteX3" fmla="*/ 397617 w 2216562"/>
              <a:gd name="connsiteY3" fmla="*/ 1953834 h 2061588"/>
              <a:gd name="connsiteX4" fmla="*/ 1865173 w 2216562"/>
              <a:gd name="connsiteY4" fmla="*/ 1931256 h 2061588"/>
              <a:gd name="connsiteX5" fmla="*/ 2166592 w 2216562"/>
              <a:gd name="connsiteY5" fmla="*/ 1033569 h 2061588"/>
              <a:gd name="connsiteX6" fmla="*/ 1764378 w 2216562"/>
              <a:gd name="connsiteY6" fmla="*/ 865556 h 2061588"/>
              <a:gd name="connsiteX7" fmla="*/ 1027959 w 2216562"/>
              <a:gd name="connsiteY7" fmla="*/ 1085891 h 2061588"/>
              <a:gd name="connsiteX8" fmla="*/ 897710 w 2216562"/>
              <a:gd name="connsiteY8" fmla="*/ 466048 h 206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6562" h="2061588">
                <a:moveTo>
                  <a:pt x="897710" y="466048"/>
                </a:moveTo>
                <a:cubicBezTo>
                  <a:pt x="813349" y="287090"/>
                  <a:pt x="670995" y="-70249"/>
                  <a:pt x="521795" y="12145"/>
                </a:cubicBezTo>
                <a:cubicBezTo>
                  <a:pt x="372595" y="94539"/>
                  <a:pt x="23202" y="636797"/>
                  <a:pt x="2506" y="960412"/>
                </a:cubicBezTo>
                <a:cubicBezTo>
                  <a:pt x="-18190" y="1284027"/>
                  <a:pt x="87173" y="1792027"/>
                  <a:pt x="397617" y="1953834"/>
                </a:cubicBezTo>
                <a:cubicBezTo>
                  <a:pt x="708061" y="2115641"/>
                  <a:pt x="1570344" y="2084634"/>
                  <a:pt x="1865173" y="1931256"/>
                </a:cubicBezTo>
                <a:cubicBezTo>
                  <a:pt x="2160002" y="1777879"/>
                  <a:pt x="2298296" y="1125762"/>
                  <a:pt x="2166592" y="1033569"/>
                </a:cubicBezTo>
                <a:cubicBezTo>
                  <a:pt x="2034888" y="941376"/>
                  <a:pt x="1954150" y="856836"/>
                  <a:pt x="1764378" y="865556"/>
                </a:cubicBezTo>
                <a:cubicBezTo>
                  <a:pt x="1574606" y="874276"/>
                  <a:pt x="1020433" y="1208187"/>
                  <a:pt x="1027959" y="1085891"/>
                </a:cubicBezTo>
                <a:cubicBezTo>
                  <a:pt x="1035485" y="963595"/>
                  <a:pt x="982071" y="645006"/>
                  <a:pt x="897710" y="466048"/>
                </a:cubicBezTo>
                <a:close/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orma libre 6"/>
          <p:cNvSpPr/>
          <p:nvPr/>
        </p:nvSpPr>
        <p:spPr>
          <a:xfrm>
            <a:off x="-191282" y="3024837"/>
            <a:ext cx="812171" cy="824674"/>
          </a:xfrm>
          <a:custGeom>
            <a:avLst/>
            <a:gdLst>
              <a:gd name="connsiteX0" fmla="*/ 1120106 w 2050982"/>
              <a:gd name="connsiteY0" fmla="*/ 636368 h 2080742"/>
              <a:gd name="connsiteX1" fmla="*/ 521795 w 2050982"/>
              <a:gd name="connsiteY1" fmla="*/ 4190 h 2080742"/>
              <a:gd name="connsiteX2" fmla="*/ 2506 w 2050982"/>
              <a:gd name="connsiteY2" fmla="*/ 952457 h 2080742"/>
              <a:gd name="connsiteX3" fmla="*/ 397617 w 2050982"/>
              <a:gd name="connsiteY3" fmla="*/ 1945879 h 2080742"/>
              <a:gd name="connsiteX4" fmla="*/ 1865173 w 2050982"/>
              <a:gd name="connsiteY4" fmla="*/ 1923301 h 2080742"/>
              <a:gd name="connsiteX5" fmla="*/ 1944195 w 2050982"/>
              <a:gd name="connsiteY5" fmla="*/ 579924 h 2080742"/>
              <a:gd name="connsiteX6" fmla="*/ 1074950 w 2050982"/>
              <a:gd name="connsiteY6" fmla="*/ 1370146 h 2080742"/>
              <a:gd name="connsiteX7" fmla="*/ 1120106 w 2050982"/>
              <a:gd name="connsiteY7" fmla="*/ 636368 h 2080742"/>
              <a:gd name="connsiteX0" fmla="*/ 1120106 w 2050982"/>
              <a:gd name="connsiteY0" fmla="*/ 636054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074950 w 2050982"/>
              <a:gd name="connsiteY6" fmla="*/ 1369832 h 2080428"/>
              <a:gd name="connsiteX7" fmla="*/ 1205876 w 2050982"/>
              <a:gd name="connsiteY7" fmla="*/ 1122190 h 2080428"/>
              <a:gd name="connsiteX8" fmla="*/ 1120106 w 2050982"/>
              <a:gd name="connsiteY8" fmla="*/ 636054 h 2080428"/>
              <a:gd name="connsiteX0" fmla="*/ 897710 w 2050982"/>
              <a:gd name="connsiteY0" fmla="*/ 636055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074950 w 2050982"/>
              <a:gd name="connsiteY6" fmla="*/ 1369832 h 2080428"/>
              <a:gd name="connsiteX7" fmla="*/ 1205876 w 2050982"/>
              <a:gd name="connsiteY7" fmla="*/ 1122190 h 2080428"/>
              <a:gd name="connsiteX8" fmla="*/ 897710 w 2050982"/>
              <a:gd name="connsiteY8" fmla="*/ 636055 h 2080428"/>
              <a:gd name="connsiteX0" fmla="*/ 897710 w 2050982"/>
              <a:gd name="connsiteY0" fmla="*/ 636055 h 2080428"/>
              <a:gd name="connsiteX1" fmla="*/ 521795 w 2050982"/>
              <a:gd name="connsiteY1" fmla="*/ 3876 h 2080428"/>
              <a:gd name="connsiteX2" fmla="*/ 2506 w 2050982"/>
              <a:gd name="connsiteY2" fmla="*/ 952143 h 2080428"/>
              <a:gd name="connsiteX3" fmla="*/ 397617 w 2050982"/>
              <a:gd name="connsiteY3" fmla="*/ 1945565 h 2080428"/>
              <a:gd name="connsiteX4" fmla="*/ 1865173 w 2050982"/>
              <a:gd name="connsiteY4" fmla="*/ 1922987 h 2080428"/>
              <a:gd name="connsiteX5" fmla="*/ 1944195 w 2050982"/>
              <a:gd name="connsiteY5" fmla="*/ 579610 h 2080428"/>
              <a:gd name="connsiteX6" fmla="*/ 1586461 w 2050982"/>
              <a:gd name="connsiteY6" fmla="*/ 1035563 h 2080428"/>
              <a:gd name="connsiteX7" fmla="*/ 1205876 w 2050982"/>
              <a:gd name="connsiteY7" fmla="*/ 1122190 h 2080428"/>
              <a:gd name="connsiteX8" fmla="*/ 897710 w 2050982"/>
              <a:gd name="connsiteY8" fmla="*/ 636055 h 2080428"/>
              <a:gd name="connsiteX0" fmla="*/ 897710 w 2216562"/>
              <a:gd name="connsiteY0" fmla="*/ 636055 h 2053319"/>
              <a:gd name="connsiteX1" fmla="*/ 521795 w 2216562"/>
              <a:gd name="connsiteY1" fmla="*/ 3876 h 2053319"/>
              <a:gd name="connsiteX2" fmla="*/ 2506 w 2216562"/>
              <a:gd name="connsiteY2" fmla="*/ 952143 h 2053319"/>
              <a:gd name="connsiteX3" fmla="*/ 397617 w 2216562"/>
              <a:gd name="connsiteY3" fmla="*/ 1945565 h 2053319"/>
              <a:gd name="connsiteX4" fmla="*/ 1865173 w 2216562"/>
              <a:gd name="connsiteY4" fmla="*/ 1922987 h 2053319"/>
              <a:gd name="connsiteX5" fmla="*/ 2166592 w 2216562"/>
              <a:gd name="connsiteY5" fmla="*/ 1025300 h 2053319"/>
              <a:gd name="connsiteX6" fmla="*/ 1586461 w 2216562"/>
              <a:gd name="connsiteY6" fmla="*/ 1035563 h 2053319"/>
              <a:gd name="connsiteX7" fmla="*/ 1205876 w 2216562"/>
              <a:gd name="connsiteY7" fmla="*/ 1122190 h 2053319"/>
              <a:gd name="connsiteX8" fmla="*/ 897710 w 2216562"/>
              <a:gd name="connsiteY8" fmla="*/ 636055 h 2053319"/>
              <a:gd name="connsiteX0" fmla="*/ 897710 w 2216564"/>
              <a:gd name="connsiteY0" fmla="*/ 636055 h 2053319"/>
              <a:gd name="connsiteX1" fmla="*/ 521795 w 2216564"/>
              <a:gd name="connsiteY1" fmla="*/ 3876 h 2053319"/>
              <a:gd name="connsiteX2" fmla="*/ 2506 w 2216564"/>
              <a:gd name="connsiteY2" fmla="*/ 952143 h 2053319"/>
              <a:gd name="connsiteX3" fmla="*/ 397617 w 2216564"/>
              <a:gd name="connsiteY3" fmla="*/ 1945565 h 2053319"/>
              <a:gd name="connsiteX4" fmla="*/ 1865173 w 2216564"/>
              <a:gd name="connsiteY4" fmla="*/ 1922987 h 2053319"/>
              <a:gd name="connsiteX5" fmla="*/ 2166592 w 2216564"/>
              <a:gd name="connsiteY5" fmla="*/ 1025300 h 2053319"/>
              <a:gd name="connsiteX6" fmla="*/ 1764378 w 2216564"/>
              <a:gd name="connsiteY6" fmla="*/ 857287 h 2053319"/>
              <a:gd name="connsiteX7" fmla="*/ 1205876 w 2216564"/>
              <a:gd name="connsiteY7" fmla="*/ 1122190 h 2053319"/>
              <a:gd name="connsiteX8" fmla="*/ 897710 w 2216564"/>
              <a:gd name="connsiteY8" fmla="*/ 636055 h 2053319"/>
              <a:gd name="connsiteX0" fmla="*/ 897710 w 2216562"/>
              <a:gd name="connsiteY0" fmla="*/ 636108 h 2053372"/>
              <a:gd name="connsiteX1" fmla="*/ 521795 w 2216562"/>
              <a:gd name="connsiteY1" fmla="*/ 3929 h 2053372"/>
              <a:gd name="connsiteX2" fmla="*/ 2506 w 2216562"/>
              <a:gd name="connsiteY2" fmla="*/ 952196 h 2053372"/>
              <a:gd name="connsiteX3" fmla="*/ 397617 w 2216562"/>
              <a:gd name="connsiteY3" fmla="*/ 1945618 h 2053372"/>
              <a:gd name="connsiteX4" fmla="*/ 1865173 w 2216562"/>
              <a:gd name="connsiteY4" fmla="*/ 1923040 h 2053372"/>
              <a:gd name="connsiteX5" fmla="*/ 2166592 w 2216562"/>
              <a:gd name="connsiteY5" fmla="*/ 1025353 h 2053372"/>
              <a:gd name="connsiteX6" fmla="*/ 1764378 w 2216562"/>
              <a:gd name="connsiteY6" fmla="*/ 857340 h 2053372"/>
              <a:gd name="connsiteX7" fmla="*/ 939000 w 2216562"/>
              <a:gd name="connsiteY7" fmla="*/ 1166813 h 2053372"/>
              <a:gd name="connsiteX8" fmla="*/ 897710 w 2216562"/>
              <a:gd name="connsiteY8" fmla="*/ 636108 h 2053372"/>
              <a:gd name="connsiteX0" fmla="*/ 897710 w 2216564"/>
              <a:gd name="connsiteY0" fmla="*/ 636003 h 2053267"/>
              <a:gd name="connsiteX1" fmla="*/ 521795 w 2216564"/>
              <a:gd name="connsiteY1" fmla="*/ 3824 h 2053267"/>
              <a:gd name="connsiteX2" fmla="*/ 2506 w 2216564"/>
              <a:gd name="connsiteY2" fmla="*/ 952091 h 2053267"/>
              <a:gd name="connsiteX3" fmla="*/ 397617 w 2216564"/>
              <a:gd name="connsiteY3" fmla="*/ 1945513 h 2053267"/>
              <a:gd name="connsiteX4" fmla="*/ 1865173 w 2216564"/>
              <a:gd name="connsiteY4" fmla="*/ 1922935 h 2053267"/>
              <a:gd name="connsiteX5" fmla="*/ 2166592 w 2216564"/>
              <a:gd name="connsiteY5" fmla="*/ 1025248 h 2053267"/>
              <a:gd name="connsiteX6" fmla="*/ 1764378 w 2216564"/>
              <a:gd name="connsiteY6" fmla="*/ 857235 h 2053267"/>
              <a:gd name="connsiteX7" fmla="*/ 1027959 w 2216564"/>
              <a:gd name="connsiteY7" fmla="*/ 1077570 h 2053267"/>
              <a:gd name="connsiteX8" fmla="*/ 897710 w 2216564"/>
              <a:gd name="connsiteY8" fmla="*/ 636003 h 2053267"/>
              <a:gd name="connsiteX0" fmla="*/ 897710 w 2216562"/>
              <a:gd name="connsiteY0" fmla="*/ 466048 h 2061588"/>
              <a:gd name="connsiteX1" fmla="*/ 521795 w 2216562"/>
              <a:gd name="connsiteY1" fmla="*/ 12145 h 2061588"/>
              <a:gd name="connsiteX2" fmla="*/ 2506 w 2216562"/>
              <a:gd name="connsiteY2" fmla="*/ 960412 h 2061588"/>
              <a:gd name="connsiteX3" fmla="*/ 397617 w 2216562"/>
              <a:gd name="connsiteY3" fmla="*/ 1953834 h 2061588"/>
              <a:gd name="connsiteX4" fmla="*/ 1865173 w 2216562"/>
              <a:gd name="connsiteY4" fmla="*/ 1931256 h 2061588"/>
              <a:gd name="connsiteX5" fmla="*/ 2166592 w 2216562"/>
              <a:gd name="connsiteY5" fmla="*/ 1033569 h 2061588"/>
              <a:gd name="connsiteX6" fmla="*/ 1764378 w 2216562"/>
              <a:gd name="connsiteY6" fmla="*/ 865556 h 2061588"/>
              <a:gd name="connsiteX7" fmla="*/ 1027959 w 2216562"/>
              <a:gd name="connsiteY7" fmla="*/ 1085891 h 2061588"/>
              <a:gd name="connsiteX8" fmla="*/ 897710 w 2216562"/>
              <a:gd name="connsiteY8" fmla="*/ 466048 h 2061588"/>
              <a:gd name="connsiteX0" fmla="*/ 897710 w 2216564"/>
              <a:gd name="connsiteY0" fmla="*/ 462905 h 2058445"/>
              <a:gd name="connsiteX1" fmla="*/ 521795 w 2216564"/>
              <a:gd name="connsiteY1" fmla="*/ 9002 h 2058445"/>
              <a:gd name="connsiteX2" fmla="*/ 2506 w 2216564"/>
              <a:gd name="connsiteY2" fmla="*/ 957269 h 2058445"/>
              <a:gd name="connsiteX3" fmla="*/ 397617 w 2216564"/>
              <a:gd name="connsiteY3" fmla="*/ 1950691 h 2058445"/>
              <a:gd name="connsiteX4" fmla="*/ 1865173 w 2216564"/>
              <a:gd name="connsiteY4" fmla="*/ 1928113 h 2058445"/>
              <a:gd name="connsiteX5" fmla="*/ 2166592 w 2216564"/>
              <a:gd name="connsiteY5" fmla="*/ 1030426 h 2058445"/>
              <a:gd name="connsiteX6" fmla="*/ 1764378 w 2216564"/>
              <a:gd name="connsiteY6" fmla="*/ 862413 h 2058445"/>
              <a:gd name="connsiteX7" fmla="*/ 1784106 w 2216564"/>
              <a:gd name="connsiteY7" fmla="*/ 169079 h 2058445"/>
              <a:gd name="connsiteX8" fmla="*/ 897710 w 2216564"/>
              <a:gd name="connsiteY8" fmla="*/ 462905 h 2058445"/>
              <a:gd name="connsiteX0" fmla="*/ 1075629 w 2216562"/>
              <a:gd name="connsiteY0" fmla="*/ 34004 h 2164375"/>
              <a:gd name="connsiteX1" fmla="*/ 521795 w 2216562"/>
              <a:gd name="connsiteY1" fmla="*/ 114932 h 2164375"/>
              <a:gd name="connsiteX2" fmla="*/ 2506 w 2216562"/>
              <a:gd name="connsiteY2" fmla="*/ 1063199 h 2164375"/>
              <a:gd name="connsiteX3" fmla="*/ 397617 w 2216562"/>
              <a:gd name="connsiteY3" fmla="*/ 2056621 h 2164375"/>
              <a:gd name="connsiteX4" fmla="*/ 1865173 w 2216562"/>
              <a:gd name="connsiteY4" fmla="*/ 2034043 h 2164375"/>
              <a:gd name="connsiteX5" fmla="*/ 2166592 w 2216562"/>
              <a:gd name="connsiteY5" fmla="*/ 1136356 h 2164375"/>
              <a:gd name="connsiteX6" fmla="*/ 1764378 w 2216562"/>
              <a:gd name="connsiteY6" fmla="*/ 968343 h 2164375"/>
              <a:gd name="connsiteX7" fmla="*/ 1784106 w 2216562"/>
              <a:gd name="connsiteY7" fmla="*/ 275009 h 2164375"/>
              <a:gd name="connsiteX8" fmla="*/ 1075629 w 2216562"/>
              <a:gd name="connsiteY8" fmla="*/ 34004 h 2164375"/>
              <a:gd name="connsiteX0" fmla="*/ 1075629 w 2216564"/>
              <a:gd name="connsiteY0" fmla="*/ 34006 h 2164377"/>
              <a:gd name="connsiteX1" fmla="*/ 521795 w 2216564"/>
              <a:gd name="connsiteY1" fmla="*/ 114934 h 2164377"/>
              <a:gd name="connsiteX2" fmla="*/ 2506 w 2216564"/>
              <a:gd name="connsiteY2" fmla="*/ 1063201 h 2164377"/>
              <a:gd name="connsiteX3" fmla="*/ 397617 w 2216564"/>
              <a:gd name="connsiteY3" fmla="*/ 2056623 h 2164377"/>
              <a:gd name="connsiteX4" fmla="*/ 1865173 w 2216564"/>
              <a:gd name="connsiteY4" fmla="*/ 2034045 h 2164377"/>
              <a:gd name="connsiteX5" fmla="*/ 2166592 w 2216564"/>
              <a:gd name="connsiteY5" fmla="*/ 1136358 h 2164377"/>
              <a:gd name="connsiteX6" fmla="*/ 1875575 w 2216564"/>
              <a:gd name="connsiteY6" fmla="*/ 700929 h 2164377"/>
              <a:gd name="connsiteX7" fmla="*/ 1784106 w 2216564"/>
              <a:gd name="connsiteY7" fmla="*/ 275011 h 2164377"/>
              <a:gd name="connsiteX8" fmla="*/ 1075629 w 2216564"/>
              <a:gd name="connsiteY8" fmla="*/ 34006 h 2164377"/>
              <a:gd name="connsiteX0" fmla="*/ 968427 w 2109360"/>
              <a:gd name="connsiteY0" fmla="*/ 31383 h 2164762"/>
              <a:gd name="connsiteX1" fmla="*/ 414593 w 2109360"/>
              <a:gd name="connsiteY1" fmla="*/ 112311 h 2164762"/>
              <a:gd name="connsiteX2" fmla="*/ 6501 w 2109360"/>
              <a:gd name="connsiteY2" fmla="*/ 1016009 h 2164762"/>
              <a:gd name="connsiteX3" fmla="*/ 290415 w 2109360"/>
              <a:gd name="connsiteY3" fmla="*/ 2054000 h 2164762"/>
              <a:gd name="connsiteX4" fmla="*/ 1757971 w 2109360"/>
              <a:gd name="connsiteY4" fmla="*/ 2031422 h 2164762"/>
              <a:gd name="connsiteX5" fmla="*/ 2059390 w 2109360"/>
              <a:gd name="connsiteY5" fmla="*/ 1133735 h 2164762"/>
              <a:gd name="connsiteX6" fmla="*/ 1768373 w 2109360"/>
              <a:gd name="connsiteY6" fmla="*/ 698306 h 2164762"/>
              <a:gd name="connsiteX7" fmla="*/ 1676904 w 2109360"/>
              <a:gd name="connsiteY7" fmla="*/ 272388 h 2164762"/>
              <a:gd name="connsiteX8" fmla="*/ 968427 w 2109360"/>
              <a:gd name="connsiteY8" fmla="*/ 31383 h 2164762"/>
              <a:gd name="connsiteX0" fmla="*/ 962154 w 2098964"/>
              <a:gd name="connsiteY0" fmla="*/ 31381 h 2179147"/>
              <a:gd name="connsiteX1" fmla="*/ 408320 w 2098964"/>
              <a:gd name="connsiteY1" fmla="*/ 112309 h 2179147"/>
              <a:gd name="connsiteX2" fmla="*/ 228 w 2098964"/>
              <a:gd name="connsiteY2" fmla="*/ 1016007 h 2179147"/>
              <a:gd name="connsiteX3" fmla="*/ 462058 w 2098964"/>
              <a:gd name="connsiteY3" fmla="*/ 2076282 h 2179147"/>
              <a:gd name="connsiteX4" fmla="*/ 1751698 w 2098964"/>
              <a:gd name="connsiteY4" fmla="*/ 2031420 h 2179147"/>
              <a:gd name="connsiteX5" fmla="*/ 2053117 w 2098964"/>
              <a:gd name="connsiteY5" fmla="*/ 1133733 h 2179147"/>
              <a:gd name="connsiteX6" fmla="*/ 1762100 w 2098964"/>
              <a:gd name="connsiteY6" fmla="*/ 698304 h 2179147"/>
              <a:gd name="connsiteX7" fmla="*/ 1670631 w 2098964"/>
              <a:gd name="connsiteY7" fmla="*/ 272386 h 2179147"/>
              <a:gd name="connsiteX8" fmla="*/ 962154 w 2098964"/>
              <a:gd name="connsiteY8" fmla="*/ 31381 h 2179147"/>
              <a:gd name="connsiteX0" fmla="*/ 962154 w 2088405"/>
              <a:gd name="connsiteY0" fmla="*/ 31381 h 2181050"/>
              <a:gd name="connsiteX1" fmla="*/ 408320 w 2088405"/>
              <a:gd name="connsiteY1" fmla="*/ 112309 h 2181050"/>
              <a:gd name="connsiteX2" fmla="*/ 228 w 2088405"/>
              <a:gd name="connsiteY2" fmla="*/ 1016007 h 2181050"/>
              <a:gd name="connsiteX3" fmla="*/ 462058 w 2088405"/>
              <a:gd name="connsiteY3" fmla="*/ 2076282 h 2181050"/>
              <a:gd name="connsiteX4" fmla="*/ 1059043 w 2088405"/>
              <a:gd name="connsiteY4" fmla="*/ 2137138 h 2181050"/>
              <a:gd name="connsiteX5" fmla="*/ 1751698 w 2088405"/>
              <a:gd name="connsiteY5" fmla="*/ 2031420 h 2181050"/>
              <a:gd name="connsiteX6" fmla="*/ 2053117 w 2088405"/>
              <a:gd name="connsiteY6" fmla="*/ 1133733 h 2181050"/>
              <a:gd name="connsiteX7" fmla="*/ 1762100 w 2088405"/>
              <a:gd name="connsiteY7" fmla="*/ 698304 h 2181050"/>
              <a:gd name="connsiteX8" fmla="*/ 1670631 w 2088405"/>
              <a:gd name="connsiteY8" fmla="*/ 272386 h 2181050"/>
              <a:gd name="connsiteX9" fmla="*/ 962154 w 2088405"/>
              <a:gd name="connsiteY9" fmla="*/ 31381 h 2181050"/>
              <a:gd name="connsiteX0" fmla="*/ 962154 w 2057865"/>
              <a:gd name="connsiteY0" fmla="*/ 31381 h 2181048"/>
              <a:gd name="connsiteX1" fmla="*/ 408320 w 2057865"/>
              <a:gd name="connsiteY1" fmla="*/ 112309 h 2181048"/>
              <a:gd name="connsiteX2" fmla="*/ 228 w 2057865"/>
              <a:gd name="connsiteY2" fmla="*/ 1016007 h 2181048"/>
              <a:gd name="connsiteX3" fmla="*/ 462058 w 2057865"/>
              <a:gd name="connsiteY3" fmla="*/ 2076282 h 2181048"/>
              <a:gd name="connsiteX4" fmla="*/ 1059043 w 2057865"/>
              <a:gd name="connsiteY4" fmla="*/ 2137138 h 2181048"/>
              <a:gd name="connsiteX5" fmla="*/ 1751698 w 2057865"/>
              <a:gd name="connsiteY5" fmla="*/ 2031420 h 2181048"/>
              <a:gd name="connsiteX6" fmla="*/ 1904149 w 2057865"/>
              <a:gd name="connsiteY6" fmla="*/ 1535453 h 2181048"/>
              <a:gd name="connsiteX7" fmla="*/ 2053117 w 2057865"/>
              <a:gd name="connsiteY7" fmla="*/ 1133733 h 2181048"/>
              <a:gd name="connsiteX8" fmla="*/ 1762100 w 2057865"/>
              <a:gd name="connsiteY8" fmla="*/ 698304 h 2181048"/>
              <a:gd name="connsiteX9" fmla="*/ 1670631 w 2057865"/>
              <a:gd name="connsiteY9" fmla="*/ 272386 h 2181048"/>
              <a:gd name="connsiteX10" fmla="*/ 962154 w 2057865"/>
              <a:gd name="connsiteY10" fmla="*/ 31381 h 2181048"/>
              <a:gd name="connsiteX0" fmla="*/ 964883 w 2060595"/>
              <a:gd name="connsiteY0" fmla="*/ 31381 h 2143719"/>
              <a:gd name="connsiteX1" fmla="*/ 411049 w 2060595"/>
              <a:gd name="connsiteY1" fmla="*/ 112309 h 2143719"/>
              <a:gd name="connsiteX2" fmla="*/ 2957 w 2060595"/>
              <a:gd name="connsiteY2" fmla="*/ 1016007 h 2143719"/>
              <a:gd name="connsiteX3" fmla="*/ 238906 w 2060595"/>
              <a:gd name="connsiteY3" fmla="*/ 1624592 h 2143719"/>
              <a:gd name="connsiteX4" fmla="*/ 464787 w 2060595"/>
              <a:gd name="connsiteY4" fmla="*/ 2076282 h 2143719"/>
              <a:gd name="connsiteX5" fmla="*/ 1061772 w 2060595"/>
              <a:gd name="connsiteY5" fmla="*/ 2137138 h 2143719"/>
              <a:gd name="connsiteX6" fmla="*/ 1754427 w 2060595"/>
              <a:gd name="connsiteY6" fmla="*/ 2031420 h 2143719"/>
              <a:gd name="connsiteX7" fmla="*/ 1906878 w 2060595"/>
              <a:gd name="connsiteY7" fmla="*/ 1535453 h 2143719"/>
              <a:gd name="connsiteX8" fmla="*/ 2055846 w 2060595"/>
              <a:gd name="connsiteY8" fmla="*/ 1133733 h 2143719"/>
              <a:gd name="connsiteX9" fmla="*/ 1764829 w 2060595"/>
              <a:gd name="connsiteY9" fmla="*/ 698304 h 2143719"/>
              <a:gd name="connsiteX10" fmla="*/ 1673360 w 2060595"/>
              <a:gd name="connsiteY10" fmla="*/ 272386 h 2143719"/>
              <a:gd name="connsiteX11" fmla="*/ 964883 w 2060595"/>
              <a:gd name="connsiteY11" fmla="*/ 31381 h 2143719"/>
              <a:gd name="connsiteX0" fmla="*/ 962694 w 2058406"/>
              <a:gd name="connsiteY0" fmla="*/ 13621 h 2125961"/>
              <a:gd name="connsiteX1" fmla="*/ 408860 w 2058406"/>
              <a:gd name="connsiteY1" fmla="*/ 94549 h 2125961"/>
              <a:gd name="connsiteX2" fmla="*/ 169997 w 2058406"/>
              <a:gd name="connsiteY2" fmla="*/ 626309 h 2125961"/>
              <a:gd name="connsiteX3" fmla="*/ 768 w 2058406"/>
              <a:gd name="connsiteY3" fmla="*/ 998247 h 2125961"/>
              <a:gd name="connsiteX4" fmla="*/ 236717 w 2058406"/>
              <a:gd name="connsiteY4" fmla="*/ 1606832 h 2125961"/>
              <a:gd name="connsiteX5" fmla="*/ 462598 w 2058406"/>
              <a:gd name="connsiteY5" fmla="*/ 2058522 h 2125961"/>
              <a:gd name="connsiteX6" fmla="*/ 1059583 w 2058406"/>
              <a:gd name="connsiteY6" fmla="*/ 2119378 h 2125961"/>
              <a:gd name="connsiteX7" fmla="*/ 1752238 w 2058406"/>
              <a:gd name="connsiteY7" fmla="*/ 2013660 h 2125961"/>
              <a:gd name="connsiteX8" fmla="*/ 1904689 w 2058406"/>
              <a:gd name="connsiteY8" fmla="*/ 1517693 h 2125961"/>
              <a:gd name="connsiteX9" fmla="*/ 2053657 w 2058406"/>
              <a:gd name="connsiteY9" fmla="*/ 1115973 h 2125961"/>
              <a:gd name="connsiteX10" fmla="*/ 1762640 w 2058406"/>
              <a:gd name="connsiteY10" fmla="*/ 680544 h 2125961"/>
              <a:gd name="connsiteX11" fmla="*/ 1671171 w 2058406"/>
              <a:gd name="connsiteY11" fmla="*/ 254626 h 2125961"/>
              <a:gd name="connsiteX12" fmla="*/ 962694 w 2058406"/>
              <a:gd name="connsiteY12" fmla="*/ 13621 h 212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058406" h="2125961">
                <a:moveTo>
                  <a:pt x="962694" y="13621"/>
                </a:moveTo>
                <a:cubicBezTo>
                  <a:pt x="752309" y="-13058"/>
                  <a:pt x="540976" y="-7566"/>
                  <a:pt x="408860" y="94549"/>
                </a:cubicBezTo>
                <a:cubicBezTo>
                  <a:pt x="276744" y="196664"/>
                  <a:pt x="238012" y="475693"/>
                  <a:pt x="169997" y="626309"/>
                </a:cubicBezTo>
                <a:cubicBezTo>
                  <a:pt x="101982" y="776925"/>
                  <a:pt x="-10352" y="834827"/>
                  <a:pt x="768" y="998247"/>
                </a:cubicBezTo>
                <a:cubicBezTo>
                  <a:pt x="11888" y="1161668"/>
                  <a:pt x="159745" y="1430120"/>
                  <a:pt x="236717" y="1606832"/>
                </a:cubicBezTo>
                <a:cubicBezTo>
                  <a:pt x="313689" y="1783545"/>
                  <a:pt x="325454" y="1973098"/>
                  <a:pt x="462598" y="2058522"/>
                </a:cubicBezTo>
                <a:cubicBezTo>
                  <a:pt x="599742" y="2143946"/>
                  <a:pt x="844643" y="2126855"/>
                  <a:pt x="1059583" y="2119378"/>
                </a:cubicBezTo>
                <a:cubicBezTo>
                  <a:pt x="1274523" y="2111901"/>
                  <a:pt x="1611387" y="2113941"/>
                  <a:pt x="1752238" y="2013660"/>
                </a:cubicBezTo>
                <a:cubicBezTo>
                  <a:pt x="1893089" y="1913379"/>
                  <a:pt x="1854452" y="1667308"/>
                  <a:pt x="1904689" y="1517693"/>
                </a:cubicBezTo>
                <a:cubicBezTo>
                  <a:pt x="1954926" y="1368078"/>
                  <a:pt x="2084745" y="1259212"/>
                  <a:pt x="2053657" y="1115973"/>
                </a:cubicBezTo>
                <a:cubicBezTo>
                  <a:pt x="2022569" y="972734"/>
                  <a:pt x="1826388" y="824102"/>
                  <a:pt x="1762640" y="680544"/>
                </a:cubicBezTo>
                <a:cubicBezTo>
                  <a:pt x="1698892" y="536986"/>
                  <a:pt x="1663645" y="376922"/>
                  <a:pt x="1671171" y="254626"/>
                </a:cubicBezTo>
                <a:cubicBezTo>
                  <a:pt x="1678697" y="132330"/>
                  <a:pt x="1173079" y="40300"/>
                  <a:pt x="962694" y="13621"/>
                </a:cubicBezTo>
                <a:close/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/>
          <p:cNvSpPr/>
          <p:nvPr/>
        </p:nvSpPr>
        <p:spPr>
          <a:xfrm>
            <a:off x="794507" y="3073135"/>
            <a:ext cx="1306114" cy="1265407"/>
          </a:xfrm>
          <a:custGeom>
            <a:avLst/>
            <a:gdLst>
              <a:gd name="connsiteX0" fmla="*/ 0 w 1227909"/>
              <a:gd name="connsiteY0" fmla="*/ 535577 h 1071154"/>
              <a:gd name="connsiteX1" fmla="*/ 613955 w 1227909"/>
              <a:gd name="connsiteY1" fmla="*/ 0 h 1071154"/>
              <a:gd name="connsiteX2" fmla="*/ 1227910 w 1227909"/>
              <a:gd name="connsiteY2" fmla="*/ 535577 h 1071154"/>
              <a:gd name="connsiteX3" fmla="*/ 613955 w 1227909"/>
              <a:gd name="connsiteY3" fmla="*/ 1071154 h 1071154"/>
              <a:gd name="connsiteX4" fmla="*/ 0 w 1227909"/>
              <a:gd name="connsiteY4" fmla="*/ 535577 h 1071154"/>
              <a:gd name="connsiteX0" fmla="*/ 0 w 1240892"/>
              <a:gd name="connsiteY0" fmla="*/ 538637 h 1074214"/>
              <a:gd name="connsiteX1" fmla="*/ 613955 w 1240892"/>
              <a:gd name="connsiteY1" fmla="*/ 3060 h 1074214"/>
              <a:gd name="connsiteX2" fmla="*/ 966651 w 1240892"/>
              <a:gd name="connsiteY2" fmla="*/ 329631 h 1074214"/>
              <a:gd name="connsiteX3" fmla="*/ 1227910 w 1240892"/>
              <a:gd name="connsiteY3" fmla="*/ 538637 h 1074214"/>
              <a:gd name="connsiteX4" fmla="*/ 613955 w 1240892"/>
              <a:gd name="connsiteY4" fmla="*/ 1074214 h 1074214"/>
              <a:gd name="connsiteX5" fmla="*/ 0 w 1240892"/>
              <a:gd name="connsiteY5" fmla="*/ 538637 h 1074214"/>
              <a:gd name="connsiteX0" fmla="*/ 0 w 1191519"/>
              <a:gd name="connsiteY0" fmla="*/ 538637 h 1075473"/>
              <a:gd name="connsiteX1" fmla="*/ 613955 w 1191519"/>
              <a:gd name="connsiteY1" fmla="*/ 3060 h 1075473"/>
              <a:gd name="connsiteX2" fmla="*/ 966651 w 1191519"/>
              <a:gd name="connsiteY2" fmla="*/ 329631 h 1075473"/>
              <a:gd name="connsiteX3" fmla="*/ 1175659 w 1191519"/>
              <a:gd name="connsiteY3" fmla="*/ 669266 h 1075473"/>
              <a:gd name="connsiteX4" fmla="*/ 613955 w 1191519"/>
              <a:gd name="connsiteY4" fmla="*/ 1074214 h 1075473"/>
              <a:gd name="connsiteX5" fmla="*/ 0 w 1191519"/>
              <a:gd name="connsiteY5" fmla="*/ 538637 h 1075473"/>
              <a:gd name="connsiteX0" fmla="*/ 3350 w 1194869"/>
              <a:gd name="connsiteY0" fmla="*/ 538637 h 1140551"/>
              <a:gd name="connsiteX1" fmla="*/ 617305 w 1194869"/>
              <a:gd name="connsiteY1" fmla="*/ 3060 h 1140551"/>
              <a:gd name="connsiteX2" fmla="*/ 970001 w 1194869"/>
              <a:gd name="connsiteY2" fmla="*/ 329631 h 1140551"/>
              <a:gd name="connsiteX3" fmla="*/ 1179009 w 1194869"/>
              <a:gd name="connsiteY3" fmla="*/ 669266 h 1140551"/>
              <a:gd name="connsiteX4" fmla="*/ 408299 w 1194869"/>
              <a:gd name="connsiteY4" fmla="*/ 1139528 h 1140551"/>
              <a:gd name="connsiteX5" fmla="*/ 3350 w 1194869"/>
              <a:gd name="connsiteY5" fmla="*/ 538637 h 1140551"/>
              <a:gd name="connsiteX0" fmla="*/ 2622 w 1285581"/>
              <a:gd name="connsiteY0" fmla="*/ 498489 h 1140243"/>
              <a:gd name="connsiteX1" fmla="*/ 708017 w 1285581"/>
              <a:gd name="connsiteY1" fmla="*/ 2100 h 1140243"/>
              <a:gd name="connsiteX2" fmla="*/ 1060713 w 1285581"/>
              <a:gd name="connsiteY2" fmla="*/ 328671 h 1140243"/>
              <a:gd name="connsiteX3" fmla="*/ 1269721 w 1285581"/>
              <a:gd name="connsiteY3" fmla="*/ 668306 h 1140243"/>
              <a:gd name="connsiteX4" fmla="*/ 499011 w 1285581"/>
              <a:gd name="connsiteY4" fmla="*/ 1138568 h 1140243"/>
              <a:gd name="connsiteX5" fmla="*/ 2622 w 1285581"/>
              <a:gd name="connsiteY5" fmla="*/ 498489 h 1140243"/>
              <a:gd name="connsiteX0" fmla="*/ 14617 w 1297576"/>
              <a:gd name="connsiteY0" fmla="*/ 510280 h 1152034"/>
              <a:gd name="connsiteX1" fmla="*/ 184434 w 1297576"/>
              <a:gd name="connsiteY1" fmla="*/ 105331 h 1152034"/>
              <a:gd name="connsiteX2" fmla="*/ 720012 w 1297576"/>
              <a:gd name="connsiteY2" fmla="*/ 13891 h 1152034"/>
              <a:gd name="connsiteX3" fmla="*/ 1072708 w 1297576"/>
              <a:gd name="connsiteY3" fmla="*/ 340462 h 1152034"/>
              <a:gd name="connsiteX4" fmla="*/ 1281716 w 1297576"/>
              <a:gd name="connsiteY4" fmla="*/ 680097 h 1152034"/>
              <a:gd name="connsiteX5" fmla="*/ 511006 w 1297576"/>
              <a:gd name="connsiteY5" fmla="*/ 1150359 h 1152034"/>
              <a:gd name="connsiteX6" fmla="*/ 14617 w 1297576"/>
              <a:gd name="connsiteY6" fmla="*/ 510280 h 1152034"/>
              <a:gd name="connsiteX0" fmla="*/ 14617 w 1292279"/>
              <a:gd name="connsiteY0" fmla="*/ 504920 h 1146674"/>
              <a:gd name="connsiteX1" fmla="*/ 184434 w 1292279"/>
              <a:gd name="connsiteY1" fmla="*/ 99971 h 1146674"/>
              <a:gd name="connsiteX2" fmla="*/ 720012 w 1292279"/>
              <a:gd name="connsiteY2" fmla="*/ 8531 h 1146674"/>
              <a:gd name="connsiteX3" fmla="*/ 955142 w 1292279"/>
              <a:gd name="connsiteY3" fmla="*/ 256725 h 1146674"/>
              <a:gd name="connsiteX4" fmla="*/ 1281716 w 1292279"/>
              <a:gd name="connsiteY4" fmla="*/ 674737 h 1146674"/>
              <a:gd name="connsiteX5" fmla="*/ 511006 w 1292279"/>
              <a:gd name="connsiteY5" fmla="*/ 1144999 h 1146674"/>
              <a:gd name="connsiteX6" fmla="*/ 14617 w 1292279"/>
              <a:gd name="connsiteY6" fmla="*/ 504920 h 1146674"/>
              <a:gd name="connsiteX0" fmla="*/ 14617 w 1292279"/>
              <a:gd name="connsiteY0" fmla="*/ 604104 h 1245858"/>
              <a:gd name="connsiteX1" fmla="*/ 184434 w 1292279"/>
              <a:gd name="connsiteY1" fmla="*/ 199155 h 1245858"/>
              <a:gd name="connsiteX2" fmla="*/ 615509 w 1292279"/>
              <a:gd name="connsiteY2" fmla="*/ 3212 h 1245858"/>
              <a:gd name="connsiteX3" fmla="*/ 955142 w 1292279"/>
              <a:gd name="connsiteY3" fmla="*/ 355909 h 1245858"/>
              <a:gd name="connsiteX4" fmla="*/ 1281716 w 1292279"/>
              <a:gd name="connsiteY4" fmla="*/ 773921 h 1245858"/>
              <a:gd name="connsiteX5" fmla="*/ 511006 w 1292279"/>
              <a:gd name="connsiteY5" fmla="*/ 1244183 h 1245858"/>
              <a:gd name="connsiteX6" fmla="*/ 14617 w 1292279"/>
              <a:gd name="connsiteY6" fmla="*/ 604104 h 1245858"/>
              <a:gd name="connsiteX0" fmla="*/ 28452 w 1306114"/>
              <a:gd name="connsiteY0" fmla="*/ 623653 h 1265407"/>
              <a:gd name="connsiteX1" fmla="*/ 132955 w 1306114"/>
              <a:gd name="connsiteY1" fmla="*/ 88076 h 1265407"/>
              <a:gd name="connsiteX2" fmla="*/ 629344 w 1306114"/>
              <a:gd name="connsiteY2" fmla="*/ 22761 h 1265407"/>
              <a:gd name="connsiteX3" fmla="*/ 968977 w 1306114"/>
              <a:gd name="connsiteY3" fmla="*/ 375458 h 1265407"/>
              <a:gd name="connsiteX4" fmla="*/ 1295551 w 1306114"/>
              <a:gd name="connsiteY4" fmla="*/ 793470 h 1265407"/>
              <a:gd name="connsiteX5" fmla="*/ 524841 w 1306114"/>
              <a:gd name="connsiteY5" fmla="*/ 1263732 h 1265407"/>
              <a:gd name="connsiteX6" fmla="*/ 28452 w 1306114"/>
              <a:gd name="connsiteY6" fmla="*/ 623653 h 126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6114" h="1265407">
                <a:moveTo>
                  <a:pt x="28452" y="623653"/>
                </a:moveTo>
                <a:cubicBezTo>
                  <a:pt x="-36862" y="427710"/>
                  <a:pt x="15389" y="170807"/>
                  <a:pt x="132955" y="88076"/>
                </a:cubicBezTo>
                <a:cubicBezTo>
                  <a:pt x="250521" y="5345"/>
                  <a:pt x="490007" y="-25136"/>
                  <a:pt x="629344" y="22761"/>
                </a:cubicBezTo>
                <a:cubicBezTo>
                  <a:pt x="768681" y="70658"/>
                  <a:pt x="866651" y="286195"/>
                  <a:pt x="968977" y="375458"/>
                </a:cubicBezTo>
                <a:cubicBezTo>
                  <a:pt x="1071303" y="464721"/>
                  <a:pt x="1365220" y="632361"/>
                  <a:pt x="1295551" y="793470"/>
                </a:cubicBezTo>
                <a:cubicBezTo>
                  <a:pt x="1225882" y="954579"/>
                  <a:pt x="736024" y="1292035"/>
                  <a:pt x="524841" y="1263732"/>
                </a:cubicBezTo>
                <a:cubicBezTo>
                  <a:pt x="313658" y="1235429"/>
                  <a:pt x="93766" y="819596"/>
                  <a:pt x="28452" y="62365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Forma libre 3"/>
          <p:cNvSpPr/>
          <p:nvPr/>
        </p:nvSpPr>
        <p:spPr>
          <a:xfrm>
            <a:off x="-121342" y="4007777"/>
            <a:ext cx="1062800" cy="633031"/>
          </a:xfrm>
          <a:custGeom>
            <a:avLst/>
            <a:gdLst>
              <a:gd name="connsiteX0" fmla="*/ 630793 w 1062800"/>
              <a:gd name="connsiteY0" fmla="*/ 80897 h 633031"/>
              <a:gd name="connsiteX1" fmla="*/ 121342 w 1062800"/>
              <a:gd name="connsiteY1" fmla="*/ 41709 h 633031"/>
              <a:gd name="connsiteX2" fmla="*/ 29902 w 1062800"/>
              <a:gd name="connsiteY2" fmla="*/ 590349 h 633031"/>
              <a:gd name="connsiteX3" fmla="*/ 539353 w 1062800"/>
              <a:gd name="connsiteY3" fmla="*/ 577286 h 633031"/>
              <a:gd name="connsiteX4" fmla="*/ 1061868 w 1062800"/>
              <a:gd name="connsiteY4" fmla="*/ 420532 h 633031"/>
              <a:gd name="connsiteX5" fmla="*/ 630793 w 1062800"/>
              <a:gd name="connsiteY5" fmla="*/ 80897 h 63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62800" h="633031">
                <a:moveTo>
                  <a:pt x="630793" y="80897"/>
                </a:moveTo>
                <a:cubicBezTo>
                  <a:pt x="474039" y="17760"/>
                  <a:pt x="221490" y="-43200"/>
                  <a:pt x="121342" y="41709"/>
                </a:cubicBezTo>
                <a:cubicBezTo>
                  <a:pt x="21194" y="126618"/>
                  <a:pt x="-39766" y="501086"/>
                  <a:pt x="29902" y="590349"/>
                </a:cubicBezTo>
                <a:cubicBezTo>
                  <a:pt x="99570" y="679612"/>
                  <a:pt x="367359" y="605589"/>
                  <a:pt x="539353" y="577286"/>
                </a:cubicBezTo>
                <a:cubicBezTo>
                  <a:pt x="711347" y="548983"/>
                  <a:pt x="1042274" y="505440"/>
                  <a:pt x="1061868" y="420532"/>
                </a:cubicBezTo>
                <a:cubicBezTo>
                  <a:pt x="1081462" y="335624"/>
                  <a:pt x="787547" y="144034"/>
                  <a:pt x="630793" y="80897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orma libre 7"/>
          <p:cNvSpPr/>
          <p:nvPr/>
        </p:nvSpPr>
        <p:spPr>
          <a:xfrm>
            <a:off x="-362201" y="1286374"/>
            <a:ext cx="647759" cy="1422714"/>
          </a:xfrm>
          <a:custGeom>
            <a:avLst/>
            <a:gdLst>
              <a:gd name="connsiteX0" fmla="*/ 328565 w 647759"/>
              <a:gd name="connsiteY0" fmla="*/ 1382188 h 1422714"/>
              <a:gd name="connsiteX1" fmla="*/ 642074 w 647759"/>
              <a:gd name="connsiteY1" fmla="*/ 454725 h 1422714"/>
              <a:gd name="connsiteX2" fmla="*/ 41182 w 647759"/>
              <a:gd name="connsiteY2" fmla="*/ 23651 h 1422714"/>
              <a:gd name="connsiteX3" fmla="*/ 80371 w 647759"/>
              <a:gd name="connsiteY3" fmla="*/ 1133994 h 1422714"/>
              <a:gd name="connsiteX4" fmla="*/ 328565 w 647759"/>
              <a:gd name="connsiteY4" fmla="*/ 1382188 h 1422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59" h="1422714">
                <a:moveTo>
                  <a:pt x="328565" y="1382188"/>
                </a:moveTo>
                <a:cubicBezTo>
                  <a:pt x="422182" y="1268976"/>
                  <a:pt x="689971" y="681148"/>
                  <a:pt x="642074" y="454725"/>
                </a:cubicBezTo>
                <a:cubicBezTo>
                  <a:pt x="594177" y="228302"/>
                  <a:pt x="134799" y="-89561"/>
                  <a:pt x="41182" y="23651"/>
                </a:cubicBezTo>
                <a:cubicBezTo>
                  <a:pt x="-52435" y="136863"/>
                  <a:pt x="36828" y="909748"/>
                  <a:pt x="80371" y="1133994"/>
                </a:cubicBezTo>
                <a:cubicBezTo>
                  <a:pt x="123914" y="1358240"/>
                  <a:pt x="234948" y="1495400"/>
                  <a:pt x="328565" y="138218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 8"/>
          <p:cNvSpPr/>
          <p:nvPr/>
        </p:nvSpPr>
        <p:spPr>
          <a:xfrm>
            <a:off x="86967" y="4588736"/>
            <a:ext cx="1566337" cy="620857"/>
          </a:xfrm>
          <a:custGeom>
            <a:avLst/>
            <a:gdLst>
              <a:gd name="connsiteX0" fmla="*/ 1269862 w 1559636"/>
              <a:gd name="connsiteY0" fmla="*/ 7244 h 699988"/>
              <a:gd name="connsiteX1" fmla="*/ 133394 w 1559636"/>
              <a:gd name="connsiteY1" fmla="*/ 307689 h 699988"/>
              <a:gd name="connsiteX2" fmla="*/ 172582 w 1559636"/>
              <a:gd name="connsiteY2" fmla="*/ 660386 h 699988"/>
              <a:gd name="connsiteX3" fmla="*/ 1478868 w 1559636"/>
              <a:gd name="connsiteY3" fmla="*/ 621198 h 699988"/>
              <a:gd name="connsiteX4" fmla="*/ 1269862 w 1559636"/>
              <a:gd name="connsiteY4" fmla="*/ 7244 h 699988"/>
              <a:gd name="connsiteX0" fmla="*/ 1297695 w 1566337"/>
              <a:gd name="connsiteY0" fmla="*/ 9390 h 620857"/>
              <a:gd name="connsiteX1" fmla="*/ 135101 w 1566337"/>
              <a:gd name="connsiteY1" fmla="*/ 231458 h 620857"/>
              <a:gd name="connsiteX2" fmla="*/ 174289 w 1566337"/>
              <a:gd name="connsiteY2" fmla="*/ 584155 h 620857"/>
              <a:gd name="connsiteX3" fmla="*/ 1480575 w 1566337"/>
              <a:gd name="connsiteY3" fmla="*/ 544967 h 620857"/>
              <a:gd name="connsiteX4" fmla="*/ 1297695 w 1566337"/>
              <a:gd name="connsiteY4" fmla="*/ 9390 h 620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6337" h="620857">
                <a:moveTo>
                  <a:pt x="1297695" y="9390"/>
                </a:moveTo>
                <a:cubicBezTo>
                  <a:pt x="1073449" y="-42861"/>
                  <a:pt x="322335" y="135664"/>
                  <a:pt x="135101" y="231458"/>
                </a:cubicBezTo>
                <a:cubicBezTo>
                  <a:pt x="-52133" y="327252"/>
                  <a:pt x="-49957" y="531904"/>
                  <a:pt x="174289" y="584155"/>
                </a:cubicBezTo>
                <a:cubicBezTo>
                  <a:pt x="398535" y="636406"/>
                  <a:pt x="1293341" y="640761"/>
                  <a:pt x="1480575" y="544967"/>
                </a:cubicBezTo>
                <a:cubicBezTo>
                  <a:pt x="1667809" y="449173"/>
                  <a:pt x="1521941" y="61641"/>
                  <a:pt x="1297695" y="939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orma libre 9"/>
          <p:cNvSpPr/>
          <p:nvPr/>
        </p:nvSpPr>
        <p:spPr>
          <a:xfrm>
            <a:off x="1521913" y="1856977"/>
            <a:ext cx="1430444" cy="1452811"/>
          </a:xfrm>
          <a:custGeom>
            <a:avLst/>
            <a:gdLst>
              <a:gd name="connsiteX0" fmla="*/ 306887 w 1430444"/>
              <a:gd name="connsiteY0" fmla="*/ 1356486 h 1452811"/>
              <a:gd name="connsiteX1" fmla="*/ 6441 w 1430444"/>
              <a:gd name="connsiteY1" fmla="*/ 1016852 h 1452811"/>
              <a:gd name="connsiteX2" fmla="*/ 150133 w 1430444"/>
              <a:gd name="connsiteY2" fmla="*/ 415960 h 1452811"/>
              <a:gd name="connsiteX3" fmla="*/ 698773 w 1430444"/>
              <a:gd name="connsiteY3" fmla="*/ 429023 h 1452811"/>
              <a:gd name="connsiteX4" fmla="*/ 946967 w 1430444"/>
              <a:gd name="connsiteY4" fmla="*/ 11012 h 1452811"/>
              <a:gd name="connsiteX5" fmla="*/ 1430293 w 1430444"/>
              <a:gd name="connsiteY5" fmla="*/ 233080 h 1452811"/>
              <a:gd name="connsiteX6" fmla="*/ 894716 w 1430444"/>
              <a:gd name="connsiteY6" fmla="*/ 1356486 h 1452811"/>
              <a:gd name="connsiteX7" fmla="*/ 306887 w 1430444"/>
              <a:gd name="connsiteY7" fmla="*/ 1356486 h 14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0444" h="1452811">
                <a:moveTo>
                  <a:pt x="306887" y="1356486"/>
                </a:moveTo>
                <a:cubicBezTo>
                  <a:pt x="158841" y="1299880"/>
                  <a:pt x="32567" y="1173606"/>
                  <a:pt x="6441" y="1016852"/>
                </a:cubicBezTo>
                <a:cubicBezTo>
                  <a:pt x="-19685" y="860098"/>
                  <a:pt x="34744" y="513931"/>
                  <a:pt x="150133" y="415960"/>
                </a:cubicBezTo>
                <a:cubicBezTo>
                  <a:pt x="265522" y="317988"/>
                  <a:pt x="565967" y="496514"/>
                  <a:pt x="698773" y="429023"/>
                </a:cubicBezTo>
                <a:cubicBezTo>
                  <a:pt x="831579" y="361532"/>
                  <a:pt x="825047" y="43669"/>
                  <a:pt x="946967" y="11012"/>
                </a:cubicBezTo>
                <a:cubicBezTo>
                  <a:pt x="1068887" y="-21645"/>
                  <a:pt x="1439002" y="8834"/>
                  <a:pt x="1430293" y="233080"/>
                </a:cubicBezTo>
                <a:cubicBezTo>
                  <a:pt x="1421584" y="457326"/>
                  <a:pt x="1075419" y="1171429"/>
                  <a:pt x="894716" y="1356486"/>
                </a:cubicBezTo>
                <a:cubicBezTo>
                  <a:pt x="714013" y="1541543"/>
                  <a:pt x="454933" y="1413092"/>
                  <a:pt x="306887" y="1356486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orma libre 10"/>
          <p:cNvSpPr/>
          <p:nvPr/>
        </p:nvSpPr>
        <p:spPr>
          <a:xfrm>
            <a:off x="790357" y="1630777"/>
            <a:ext cx="1511073" cy="560504"/>
          </a:xfrm>
          <a:custGeom>
            <a:avLst/>
            <a:gdLst>
              <a:gd name="connsiteX0" fmla="*/ 1247449 w 1511073"/>
              <a:gd name="connsiteY0" fmla="*/ 420092 h 560504"/>
              <a:gd name="connsiteX1" fmla="*/ 659620 w 1511073"/>
              <a:gd name="connsiteY1" fmla="*/ 393966 h 560504"/>
              <a:gd name="connsiteX2" fmla="*/ 241609 w 1511073"/>
              <a:gd name="connsiteY2" fmla="*/ 550720 h 560504"/>
              <a:gd name="connsiteX3" fmla="*/ 71792 w 1511073"/>
              <a:gd name="connsiteY3" fmla="*/ 67394 h 560504"/>
              <a:gd name="connsiteX4" fmla="*/ 1443392 w 1511073"/>
              <a:gd name="connsiteY4" fmla="*/ 41269 h 560504"/>
              <a:gd name="connsiteX5" fmla="*/ 1247449 w 1511073"/>
              <a:gd name="connsiteY5" fmla="*/ 420092 h 56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11073" h="560504">
                <a:moveTo>
                  <a:pt x="1247449" y="420092"/>
                </a:moveTo>
                <a:cubicBezTo>
                  <a:pt x="1116820" y="478875"/>
                  <a:pt x="827260" y="372195"/>
                  <a:pt x="659620" y="393966"/>
                </a:cubicBezTo>
                <a:cubicBezTo>
                  <a:pt x="491980" y="415737"/>
                  <a:pt x="339580" y="605149"/>
                  <a:pt x="241609" y="550720"/>
                </a:cubicBezTo>
                <a:cubicBezTo>
                  <a:pt x="143638" y="496291"/>
                  <a:pt x="-128505" y="152302"/>
                  <a:pt x="71792" y="67394"/>
                </a:cubicBezTo>
                <a:cubicBezTo>
                  <a:pt x="272089" y="-17514"/>
                  <a:pt x="1253981" y="-17514"/>
                  <a:pt x="1443392" y="41269"/>
                </a:cubicBezTo>
                <a:cubicBezTo>
                  <a:pt x="1632803" y="100052"/>
                  <a:pt x="1378078" y="361309"/>
                  <a:pt x="1247449" y="420092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orma libre 11"/>
          <p:cNvSpPr/>
          <p:nvPr/>
        </p:nvSpPr>
        <p:spPr>
          <a:xfrm>
            <a:off x="1695163" y="3948976"/>
            <a:ext cx="1562563" cy="1232920"/>
          </a:xfrm>
          <a:custGeom>
            <a:avLst/>
            <a:gdLst>
              <a:gd name="connsiteX0" fmla="*/ 577774 w 1562563"/>
              <a:gd name="connsiteY0" fmla="*/ 9070 h 1232920"/>
              <a:gd name="connsiteX1" fmla="*/ 3008 w 1562563"/>
              <a:gd name="connsiteY1" fmla="*/ 557710 h 1232920"/>
              <a:gd name="connsiteX2" fmla="*/ 407957 w 1562563"/>
              <a:gd name="connsiteY2" fmla="*/ 1158601 h 1232920"/>
              <a:gd name="connsiteX3" fmla="*/ 1557488 w 1562563"/>
              <a:gd name="connsiteY3" fmla="*/ 1184727 h 1232920"/>
              <a:gd name="connsiteX4" fmla="*/ 825968 w 1562563"/>
              <a:gd name="connsiteY4" fmla="*/ 805904 h 1232920"/>
              <a:gd name="connsiteX5" fmla="*/ 760654 w 1562563"/>
              <a:gd name="connsiteY5" fmla="*/ 257264 h 1232920"/>
              <a:gd name="connsiteX6" fmla="*/ 577774 w 1562563"/>
              <a:gd name="connsiteY6" fmla="*/ 9070 h 123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563" h="1232920">
                <a:moveTo>
                  <a:pt x="577774" y="9070"/>
                </a:moveTo>
                <a:cubicBezTo>
                  <a:pt x="451500" y="59144"/>
                  <a:pt x="31311" y="366122"/>
                  <a:pt x="3008" y="557710"/>
                </a:cubicBezTo>
                <a:cubicBezTo>
                  <a:pt x="-25295" y="749298"/>
                  <a:pt x="148877" y="1054098"/>
                  <a:pt x="407957" y="1158601"/>
                </a:cubicBezTo>
                <a:cubicBezTo>
                  <a:pt x="667037" y="1263104"/>
                  <a:pt x="1487819" y="1243510"/>
                  <a:pt x="1557488" y="1184727"/>
                </a:cubicBezTo>
                <a:cubicBezTo>
                  <a:pt x="1627157" y="1125944"/>
                  <a:pt x="958774" y="960481"/>
                  <a:pt x="825968" y="805904"/>
                </a:cubicBezTo>
                <a:cubicBezTo>
                  <a:pt x="693162" y="651327"/>
                  <a:pt x="795488" y="387892"/>
                  <a:pt x="760654" y="257264"/>
                </a:cubicBezTo>
                <a:cubicBezTo>
                  <a:pt x="725820" y="126636"/>
                  <a:pt x="704048" y="-41004"/>
                  <a:pt x="577774" y="907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orma libre 12"/>
          <p:cNvSpPr/>
          <p:nvPr/>
        </p:nvSpPr>
        <p:spPr>
          <a:xfrm>
            <a:off x="2279811" y="2686244"/>
            <a:ext cx="881629" cy="1919824"/>
          </a:xfrm>
          <a:custGeom>
            <a:avLst/>
            <a:gdLst>
              <a:gd name="connsiteX0" fmla="*/ 564280 w 891080"/>
              <a:gd name="connsiteY0" fmla="*/ 160837 h 1919202"/>
              <a:gd name="connsiteX1" fmla="*/ 2577 w 891080"/>
              <a:gd name="connsiteY1" fmla="*/ 853168 h 1919202"/>
              <a:gd name="connsiteX2" fmla="*/ 355274 w 891080"/>
              <a:gd name="connsiteY2" fmla="*/ 1114425 h 1919202"/>
              <a:gd name="connsiteX3" fmla="*/ 355274 w 891080"/>
              <a:gd name="connsiteY3" fmla="*/ 1728380 h 1919202"/>
              <a:gd name="connsiteX4" fmla="*/ 838600 w 891080"/>
              <a:gd name="connsiteY4" fmla="*/ 1793694 h 1919202"/>
              <a:gd name="connsiteX5" fmla="*/ 851663 w 891080"/>
              <a:gd name="connsiteY5" fmla="*/ 147774 h 1919202"/>
              <a:gd name="connsiteX6" fmla="*/ 564280 w 891080"/>
              <a:gd name="connsiteY6" fmla="*/ 160837 h 1919202"/>
              <a:gd name="connsiteX0" fmla="*/ 499437 w 826237"/>
              <a:gd name="connsiteY0" fmla="*/ 161459 h 1919824"/>
              <a:gd name="connsiteX1" fmla="*/ 3048 w 826237"/>
              <a:gd name="connsiteY1" fmla="*/ 866853 h 1919824"/>
              <a:gd name="connsiteX2" fmla="*/ 290431 w 826237"/>
              <a:gd name="connsiteY2" fmla="*/ 1115047 h 1919824"/>
              <a:gd name="connsiteX3" fmla="*/ 290431 w 826237"/>
              <a:gd name="connsiteY3" fmla="*/ 1729002 h 1919824"/>
              <a:gd name="connsiteX4" fmla="*/ 773757 w 826237"/>
              <a:gd name="connsiteY4" fmla="*/ 1794316 h 1919824"/>
              <a:gd name="connsiteX5" fmla="*/ 786820 w 826237"/>
              <a:gd name="connsiteY5" fmla="*/ 148396 h 1919824"/>
              <a:gd name="connsiteX6" fmla="*/ 499437 w 826237"/>
              <a:gd name="connsiteY6" fmla="*/ 161459 h 1919824"/>
              <a:gd name="connsiteX0" fmla="*/ 554829 w 881629"/>
              <a:gd name="connsiteY0" fmla="*/ 161459 h 1919824"/>
              <a:gd name="connsiteX1" fmla="*/ 58440 w 881629"/>
              <a:gd name="connsiteY1" fmla="*/ 866853 h 1919824"/>
              <a:gd name="connsiteX2" fmla="*/ 345823 w 881629"/>
              <a:gd name="connsiteY2" fmla="*/ 1115047 h 1919824"/>
              <a:gd name="connsiteX3" fmla="*/ 345823 w 881629"/>
              <a:gd name="connsiteY3" fmla="*/ 1729002 h 1919824"/>
              <a:gd name="connsiteX4" fmla="*/ 829149 w 881629"/>
              <a:gd name="connsiteY4" fmla="*/ 1794316 h 1919824"/>
              <a:gd name="connsiteX5" fmla="*/ 842212 w 881629"/>
              <a:gd name="connsiteY5" fmla="*/ 148396 h 1919824"/>
              <a:gd name="connsiteX6" fmla="*/ 554829 w 881629"/>
              <a:gd name="connsiteY6" fmla="*/ 161459 h 191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1629" h="1919824">
                <a:moveTo>
                  <a:pt x="554829" y="161459"/>
                </a:moveTo>
                <a:cubicBezTo>
                  <a:pt x="424200" y="281202"/>
                  <a:pt x="276154" y="668734"/>
                  <a:pt x="58440" y="866853"/>
                </a:cubicBezTo>
                <a:cubicBezTo>
                  <a:pt x="-159274" y="1064972"/>
                  <a:pt x="297926" y="971356"/>
                  <a:pt x="345823" y="1115047"/>
                </a:cubicBezTo>
                <a:cubicBezTo>
                  <a:pt x="393720" y="1258738"/>
                  <a:pt x="265269" y="1615791"/>
                  <a:pt x="345823" y="1729002"/>
                </a:cubicBezTo>
                <a:cubicBezTo>
                  <a:pt x="426377" y="1842213"/>
                  <a:pt x="746418" y="2057750"/>
                  <a:pt x="829149" y="1794316"/>
                </a:cubicBezTo>
                <a:cubicBezTo>
                  <a:pt x="911881" y="1530882"/>
                  <a:pt x="881400" y="422716"/>
                  <a:pt x="842212" y="148396"/>
                </a:cubicBezTo>
                <a:cubicBezTo>
                  <a:pt x="803024" y="-125924"/>
                  <a:pt x="685458" y="41716"/>
                  <a:pt x="554829" y="16145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orma libre 13"/>
          <p:cNvSpPr/>
          <p:nvPr/>
        </p:nvSpPr>
        <p:spPr>
          <a:xfrm>
            <a:off x="3035883" y="1559084"/>
            <a:ext cx="1452902" cy="1540857"/>
          </a:xfrm>
          <a:custGeom>
            <a:avLst/>
            <a:gdLst>
              <a:gd name="connsiteX0" fmla="*/ 99203 w 1452902"/>
              <a:gd name="connsiteY0" fmla="*/ 909796 h 1540857"/>
              <a:gd name="connsiteX1" fmla="*/ 99203 w 1452902"/>
              <a:gd name="connsiteY1" fmla="*/ 47647 h 1540857"/>
              <a:gd name="connsiteX2" fmla="*/ 1327111 w 1452902"/>
              <a:gd name="connsiteY2" fmla="*/ 178276 h 1540857"/>
              <a:gd name="connsiteX3" fmla="*/ 1327111 w 1452902"/>
              <a:gd name="connsiteY3" fmla="*/ 739979 h 1540857"/>
              <a:gd name="connsiteX4" fmla="*/ 569466 w 1452902"/>
              <a:gd name="connsiteY4" fmla="*/ 661602 h 1540857"/>
              <a:gd name="connsiteX5" fmla="*/ 608654 w 1452902"/>
              <a:gd name="connsiteY5" fmla="*/ 1471499 h 1540857"/>
              <a:gd name="connsiteX6" fmla="*/ 308208 w 1452902"/>
              <a:gd name="connsiteY6" fmla="*/ 1432310 h 1540857"/>
              <a:gd name="connsiteX7" fmla="*/ 99203 w 1452902"/>
              <a:gd name="connsiteY7" fmla="*/ 909796 h 1540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52902" h="1540857">
                <a:moveTo>
                  <a:pt x="99203" y="909796"/>
                </a:moveTo>
                <a:cubicBezTo>
                  <a:pt x="64369" y="679019"/>
                  <a:pt x="-105448" y="169567"/>
                  <a:pt x="99203" y="47647"/>
                </a:cubicBezTo>
                <a:cubicBezTo>
                  <a:pt x="303854" y="-74273"/>
                  <a:pt x="1122460" y="62887"/>
                  <a:pt x="1327111" y="178276"/>
                </a:cubicBezTo>
                <a:cubicBezTo>
                  <a:pt x="1531762" y="293665"/>
                  <a:pt x="1453385" y="659425"/>
                  <a:pt x="1327111" y="739979"/>
                </a:cubicBezTo>
                <a:cubicBezTo>
                  <a:pt x="1200837" y="820533"/>
                  <a:pt x="689209" y="539682"/>
                  <a:pt x="569466" y="661602"/>
                </a:cubicBezTo>
                <a:cubicBezTo>
                  <a:pt x="449723" y="783522"/>
                  <a:pt x="652197" y="1343048"/>
                  <a:pt x="608654" y="1471499"/>
                </a:cubicBezTo>
                <a:cubicBezTo>
                  <a:pt x="565111" y="1599950"/>
                  <a:pt x="393116" y="1528104"/>
                  <a:pt x="308208" y="1432310"/>
                </a:cubicBezTo>
                <a:cubicBezTo>
                  <a:pt x="223300" y="1336516"/>
                  <a:pt x="134037" y="1140573"/>
                  <a:pt x="99203" y="909796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orma libre 14"/>
          <p:cNvSpPr/>
          <p:nvPr/>
        </p:nvSpPr>
        <p:spPr>
          <a:xfrm>
            <a:off x="3282753" y="2978798"/>
            <a:ext cx="1049940" cy="1468289"/>
          </a:xfrm>
          <a:custGeom>
            <a:avLst/>
            <a:gdLst>
              <a:gd name="connsiteX0" fmla="*/ 79151 w 1054690"/>
              <a:gd name="connsiteY0" fmla="*/ 391419 h 1468289"/>
              <a:gd name="connsiteX1" fmla="*/ 92214 w 1054690"/>
              <a:gd name="connsiteY1" fmla="*/ 1345008 h 1468289"/>
              <a:gd name="connsiteX2" fmla="*/ 1019677 w 1054690"/>
              <a:gd name="connsiteY2" fmla="*/ 1318882 h 1468289"/>
              <a:gd name="connsiteX3" fmla="*/ 823734 w 1054690"/>
              <a:gd name="connsiteY3" fmla="*/ 90973 h 1468289"/>
              <a:gd name="connsiteX4" fmla="*/ 484100 w 1054690"/>
              <a:gd name="connsiteY4" fmla="*/ 130162 h 1468289"/>
              <a:gd name="connsiteX5" fmla="*/ 497163 w 1054690"/>
              <a:gd name="connsiteY5" fmla="*/ 443671 h 1468289"/>
              <a:gd name="connsiteX6" fmla="*/ 79151 w 1054690"/>
              <a:gd name="connsiteY6" fmla="*/ 391419 h 1468289"/>
              <a:gd name="connsiteX0" fmla="*/ 74401 w 1049940"/>
              <a:gd name="connsiteY0" fmla="*/ 391419 h 1468289"/>
              <a:gd name="connsiteX1" fmla="*/ 87464 w 1049940"/>
              <a:gd name="connsiteY1" fmla="*/ 1345008 h 1468289"/>
              <a:gd name="connsiteX2" fmla="*/ 1014927 w 1049940"/>
              <a:gd name="connsiteY2" fmla="*/ 1318882 h 1468289"/>
              <a:gd name="connsiteX3" fmla="*/ 818984 w 1049940"/>
              <a:gd name="connsiteY3" fmla="*/ 90973 h 1468289"/>
              <a:gd name="connsiteX4" fmla="*/ 479350 w 1049940"/>
              <a:gd name="connsiteY4" fmla="*/ 130162 h 1468289"/>
              <a:gd name="connsiteX5" fmla="*/ 400973 w 1049940"/>
              <a:gd name="connsiteY5" fmla="*/ 404482 h 1468289"/>
              <a:gd name="connsiteX6" fmla="*/ 74401 w 1049940"/>
              <a:gd name="connsiteY6" fmla="*/ 391419 h 146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9940" h="1468289">
                <a:moveTo>
                  <a:pt x="74401" y="391419"/>
                </a:moveTo>
                <a:cubicBezTo>
                  <a:pt x="22150" y="548173"/>
                  <a:pt x="-69290" y="1190431"/>
                  <a:pt x="87464" y="1345008"/>
                </a:cubicBezTo>
                <a:cubicBezTo>
                  <a:pt x="244218" y="1499585"/>
                  <a:pt x="893007" y="1527888"/>
                  <a:pt x="1014927" y="1318882"/>
                </a:cubicBezTo>
                <a:cubicBezTo>
                  <a:pt x="1136847" y="1109876"/>
                  <a:pt x="908247" y="289093"/>
                  <a:pt x="818984" y="90973"/>
                </a:cubicBezTo>
                <a:cubicBezTo>
                  <a:pt x="729721" y="-107147"/>
                  <a:pt x="533779" y="71379"/>
                  <a:pt x="479350" y="130162"/>
                </a:cubicBezTo>
                <a:cubicBezTo>
                  <a:pt x="424922" y="188945"/>
                  <a:pt x="464110" y="363116"/>
                  <a:pt x="400973" y="404482"/>
                </a:cubicBezTo>
                <a:cubicBezTo>
                  <a:pt x="337836" y="445848"/>
                  <a:pt x="126652" y="234665"/>
                  <a:pt x="74401" y="39141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orma libre 15"/>
          <p:cNvSpPr/>
          <p:nvPr/>
        </p:nvSpPr>
        <p:spPr>
          <a:xfrm>
            <a:off x="3143346" y="4488723"/>
            <a:ext cx="1351771" cy="691776"/>
          </a:xfrm>
          <a:custGeom>
            <a:avLst/>
            <a:gdLst>
              <a:gd name="connsiteX0" fmla="*/ 1242443 w 1391777"/>
              <a:gd name="connsiteY0" fmla="*/ 35040 h 695789"/>
              <a:gd name="connsiteX1" fmla="*/ 171289 w 1391777"/>
              <a:gd name="connsiteY1" fmla="*/ 100354 h 695789"/>
              <a:gd name="connsiteX2" fmla="*/ 14535 w 1391777"/>
              <a:gd name="connsiteY2" fmla="*/ 374674 h 695789"/>
              <a:gd name="connsiteX3" fmla="*/ 301917 w 1391777"/>
              <a:gd name="connsiteY3" fmla="*/ 662057 h 695789"/>
              <a:gd name="connsiteX4" fmla="*/ 1281632 w 1391777"/>
              <a:gd name="connsiteY4" fmla="*/ 622868 h 695789"/>
              <a:gd name="connsiteX5" fmla="*/ 1242443 w 1391777"/>
              <a:gd name="connsiteY5" fmla="*/ 35040 h 695789"/>
              <a:gd name="connsiteX0" fmla="*/ 1232711 w 1351771"/>
              <a:gd name="connsiteY0" fmla="*/ 31027 h 691776"/>
              <a:gd name="connsiteX1" fmla="*/ 762448 w 1351771"/>
              <a:gd name="connsiteY1" fmla="*/ 83278 h 691776"/>
              <a:gd name="connsiteX2" fmla="*/ 161557 w 1351771"/>
              <a:gd name="connsiteY2" fmla="*/ 96341 h 691776"/>
              <a:gd name="connsiteX3" fmla="*/ 4803 w 1351771"/>
              <a:gd name="connsiteY3" fmla="*/ 370661 h 691776"/>
              <a:gd name="connsiteX4" fmla="*/ 292185 w 1351771"/>
              <a:gd name="connsiteY4" fmla="*/ 658044 h 691776"/>
              <a:gd name="connsiteX5" fmla="*/ 1271900 w 1351771"/>
              <a:gd name="connsiteY5" fmla="*/ 618855 h 691776"/>
              <a:gd name="connsiteX6" fmla="*/ 1232711 w 1351771"/>
              <a:gd name="connsiteY6" fmla="*/ 31027 h 69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1771" h="691776">
                <a:moveTo>
                  <a:pt x="1232711" y="31027"/>
                </a:moveTo>
                <a:cubicBezTo>
                  <a:pt x="1147802" y="-58236"/>
                  <a:pt x="940974" y="72392"/>
                  <a:pt x="762448" y="83278"/>
                </a:cubicBezTo>
                <a:cubicBezTo>
                  <a:pt x="583922" y="94164"/>
                  <a:pt x="287831" y="48444"/>
                  <a:pt x="161557" y="96341"/>
                </a:cubicBezTo>
                <a:cubicBezTo>
                  <a:pt x="35283" y="144238"/>
                  <a:pt x="-16968" y="277044"/>
                  <a:pt x="4803" y="370661"/>
                </a:cubicBezTo>
                <a:cubicBezTo>
                  <a:pt x="26574" y="464278"/>
                  <a:pt x="81002" y="616678"/>
                  <a:pt x="292185" y="658044"/>
                </a:cubicBezTo>
                <a:cubicBezTo>
                  <a:pt x="503368" y="699410"/>
                  <a:pt x="1112969" y="719004"/>
                  <a:pt x="1271900" y="618855"/>
                </a:cubicBezTo>
                <a:cubicBezTo>
                  <a:pt x="1430831" y="518706"/>
                  <a:pt x="1317620" y="120290"/>
                  <a:pt x="1232711" y="31027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orma libre 16"/>
          <p:cNvSpPr/>
          <p:nvPr/>
        </p:nvSpPr>
        <p:spPr>
          <a:xfrm>
            <a:off x="3708749" y="2352658"/>
            <a:ext cx="1047537" cy="1051981"/>
          </a:xfrm>
          <a:custGeom>
            <a:avLst/>
            <a:gdLst>
              <a:gd name="connsiteX0" fmla="*/ 837125 w 1028887"/>
              <a:gd name="connsiteY0" fmla="*/ 147566 h 1078020"/>
              <a:gd name="connsiteX1" fmla="*/ 66417 w 1028887"/>
              <a:gd name="connsiteY1" fmla="*/ 30000 h 1078020"/>
              <a:gd name="connsiteX2" fmla="*/ 92542 w 1028887"/>
              <a:gd name="connsiteY2" fmla="*/ 487200 h 1078020"/>
              <a:gd name="connsiteX3" fmla="*/ 523617 w 1028887"/>
              <a:gd name="connsiteY3" fmla="*/ 474137 h 1078020"/>
              <a:gd name="connsiteX4" fmla="*/ 667308 w 1028887"/>
              <a:gd name="connsiteY4" fmla="*/ 996652 h 1078020"/>
              <a:gd name="connsiteX5" fmla="*/ 1020005 w 1028887"/>
              <a:gd name="connsiteY5" fmla="*/ 983589 h 1078020"/>
              <a:gd name="connsiteX6" fmla="*/ 837125 w 1028887"/>
              <a:gd name="connsiteY6" fmla="*/ 147566 h 1078020"/>
              <a:gd name="connsiteX0" fmla="*/ 837125 w 1027327"/>
              <a:gd name="connsiteY0" fmla="*/ 207662 h 1051981"/>
              <a:gd name="connsiteX1" fmla="*/ 66417 w 1027327"/>
              <a:gd name="connsiteY1" fmla="*/ 11719 h 1051981"/>
              <a:gd name="connsiteX2" fmla="*/ 92542 w 1027327"/>
              <a:gd name="connsiteY2" fmla="*/ 468919 h 1051981"/>
              <a:gd name="connsiteX3" fmla="*/ 523617 w 1027327"/>
              <a:gd name="connsiteY3" fmla="*/ 455856 h 1051981"/>
              <a:gd name="connsiteX4" fmla="*/ 667308 w 1027327"/>
              <a:gd name="connsiteY4" fmla="*/ 978371 h 1051981"/>
              <a:gd name="connsiteX5" fmla="*/ 1020005 w 1027327"/>
              <a:gd name="connsiteY5" fmla="*/ 965308 h 1051981"/>
              <a:gd name="connsiteX6" fmla="*/ 837125 w 1027327"/>
              <a:gd name="connsiteY6" fmla="*/ 207662 h 1051981"/>
              <a:gd name="connsiteX0" fmla="*/ 837125 w 1047537"/>
              <a:gd name="connsiteY0" fmla="*/ 207662 h 1051981"/>
              <a:gd name="connsiteX1" fmla="*/ 66417 w 1047537"/>
              <a:gd name="connsiteY1" fmla="*/ 11719 h 1051981"/>
              <a:gd name="connsiteX2" fmla="*/ 92542 w 1047537"/>
              <a:gd name="connsiteY2" fmla="*/ 468919 h 1051981"/>
              <a:gd name="connsiteX3" fmla="*/ 523617 w 1047537"/>
              <a:gd name="connsiteY3" fmla="*/ 455856 h 1051981"/>
              <a:gd name="connsiteX4" fmla="*/ 667308 w 1047537"/>
              <a:gd name="connsiteY4" fmla="*/ 978371 h 1051981"/>
              <a:gd name="connsiteX5" fmla="*/ 1020005 w 1047537"/>
              <a:gd name="connsiteY5" fmla="*/ 965308 h 1051981"/>
              <a:gd name="connsiteX6" fmla="*/ 837125 w 1047537"/>
              <a:gd name="connsiteY6" fmla="*/ 207662 h 105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7537" h="1051981">
                <a:moveTo>
                  <a:pt x="837125" y="207662"/>
                </a:moveTo>
                <a:cubicBezTo>
                  <a:pt x="560629" y="48731"/>
                  <a:pt x="190514" y="-31824"/>
                  <a:pt x="66417" y="11719"/>
                </a:cubicBezTo>
                <a:cubicBezTo>
                  <a:pt x="-57680" y="55262"/>
                  <a:pt x="16342" y="394896"/>
                  <a:pt x="92542" y="468919"/>
                </a:cubicBezTo>
                <a:cubicBezTo>
                  <a:pt x="168742" y="542942"/>
                  <a:pt x="427823" y="370947"/>
                  <a:pt x="523617" y="455856"/>
                </a:cubicBezTo>
                <a:cubicBezTo>
                  <a:pt x="619411" y="540765"/>
                  <a:pt x="584577" y="893462"/>
                  <a:pt x="667308" y="978371"/>
                </a:cubicBezTo>
                <a:cubicBezTo>
                  <a:pt x="750039" y="1063280"/>
                  <a:pt x="991702" y="1093759"/>
                  <a:pt x="1020005" y="965308"/>
                </a:cubicBezTo>
                <a:cubicBezTo>
                  <a:pt x="1048308" y="836857"/>
                  <a:pt x="1113621" y="366593"/>
                  <a:pt x="837125" y="207662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orma libre 17"/>
          <p:cNvSpPr/>
          <p:nvPr/>
        </p:nvSpPr>
        <p:spPr>
          <a:xfrm>
            <a:off x="4419092" y="3477749"/>
            <a:ext cx="721709" cy="1054502"/>
          </a:xfrm>
          <a:custGeom>
            <a:avLst/>
            <a:gdLst>
              <a:gd name="connsiteX0" fmla="*/ 44523 w 758815"/>
              <a:gd name="connsiteY0" fmla="*/ 121448 h 1100601"/>
              <a:gd name="connsiteX1" fmla="*/ 122901 w 758815"/>
              <a:gd name="connsiteY1" fmla="*/ 983597 h 1100601"/>
              <a:gd name="connsiteX2" fmla="*/ 697666 w 758815"/>
              <a:gd name="connsiteY2" fmla="*/ 996660 h 1100601"/>
              <a:gd name="connsiteX3" fmla="*/ 671541 w 758815"/>
              <a:gd name="connsiteY3" fmla="*/ 95322 h 1100601"/>
              <a:gd name="connsiteX4" fmla="*/ 44523 w 758815"/>
              <a:gd name="connsiteY4" fmla="*/ 121448 h 1100601"/>
              <a:gd name="connsiteX0" fmla="*/ 22279 w 721709"/>
              <a:gd name="connsiteY0" fmla="*/ 75349 h 1054502"/>
              <a:gd name="connsiteX1" fmla="*/ 100657 w 721709"/>
              <a:gd name="connsiteY1" fmla="*/ 937498 h 1054502"/>
              <a:gd name="connsiteX2" fmla="*/ 675422 w 721709"/>
              <a:gd name="connsiteY2" fmla="*/ 950561 h 1054502"/>
              <a:gd name="connsiteX3" fmla="*/ 649297 w 721709"/>
              <a:gd name="connsiteY3" fmla="*/ 49223 h 1054502"/>
              <a:gd name="connsiteX4" fmla="*/ 348851 w 721709"/>
              <a:gd name="connsiteY4" fmla="*/ 114538 h 1054502"/>
              <a:gd name="connsiteX5" fmla="*/ 22279 w 721709"/>
              <a:gd name="connsiteY5" fmla="*/ 75349 h 1054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709" h="1054502">
                <a:moveTo>
                  <a:pt x="22279" y="75349"/>
                </a:moveTo>
                <a:cubicBezTo>
                  <a:pt x="-19087" y="212509"/>
                  <a:pt x="-8200" y="791629"/>
                  <a:pt x="100657" y="937498"/>
                </a:cubicBezTo>
                <a:cubicBezTo>
                  <a:pt x="209514" y="1083367"/>
                  <a:pt x="583982" y="1098607"/>
                  <a:pt x="675422" y="950561"/>
                </a:cubicBezTo>
                <a:cubicBezTo>
                  <a:pt x="766862" y="802515"/>
                  <a:pt x="703725" y="188560"/>
                  <a:pt x="649297" y="49223"/>
                </a:cubicBezTo>
                <a:cubicBezTo>
                  <a:pt x="594869" y="-90114"/>
                  <a:pt x="453354" y="110184"/>
                  <a:pt x="348851" y="114538"/>
                </a:cubicBezTo>
                <a:cubicBezTo>
                  <a:pt x="244348" y="118892"/>
                  <a:pt x="63645" y="-61811"/>
                  <a:pt x="22279" y="7534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orma libre 18"/>
          <p:cNvSpPr/>
          <p:nvPr/>
        </p:nvSpPr>
        <p:spPr>
          <a:xfrm>
            <a:off x="4549913" y="3611405"/>
            <a:ext cx="1206741" cy="1634124"/>
          </a:xfrm>
          <a:custGeom>
            <a:avLst/>
            <a:gdLst>
              <a:gd name="connsiteX0" fmla="*/ 714418 w 1206741"/>
              <a:gd name="connsiteY0" fmla="*/ 777715 h 1634124"/>
              <a:gd name="connsiteX1" fmla="*/ 596853 w 1206741"/>
              <a:gd name="connsiteY1" fmla="*/ 1052035 h 1634124"/>
              <a:gd name="connsiteX2" fmla="*/ 74338 w 1206741"/>
              <a:gd name="connsiteY2" fmla="*/ 1078161 h 1634124"/>
              <a:gd name="connsiteX3" fmla="*/ 113527 w 1206741"/>
              <a:gd name="connsiteY3" fmla="*/ 1496172 h 1634124"/>
              <a:gd name="connsiteX4" fmla="*/ 1093241 w 1206741"/>
              <a:gd name="connsiteY4" fmla="*/ 1522298 h 1634124"/>
              <a:gd name="connsiteX5" fmla="*/ 1145493 w 1206741"/>
              <a:gd name="connsiteY5" fmla="*/ 124572 h 1634124"/>
              <a:gd name="connsiteX6" fmla="*/ 727481 w 1206741"/>
              <a:gd name="connsiteY6" fmla="*/ 137635 h 1634124"/>
              <a:gd name="connsiteX7" fmla="*/ 714418 w 1206741"/>
              <a:gd name="connsiteY7" fmla="*/ 777715 h 1634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06741" h="1634124">
                <a:moveTo>
                  <a:pt x="714418" y="777715"/>
                </a:moveTo>
                <a:cubicBezTo>
                  <a:pt x="692647" y="930115"/>
                  <a:pt x="703533" y="1001961"/>
                  <a:pt x="596853" y="1052035"/>
                </a:cubicBezTo>
                <a:cubicBezTo>
                  <a:pt x="490173" y="1102109"/>
                  <a:pt x="154892" y="1004138"/>
                  <a:pt x="74338" y="1078161"/>
                </a:cubicBezTo>
                <a:cubicBezTo>
                  <a:pt x="-6216" y="1152184"/>
                  <a:pt x="-56290" y="1422149"/>
                  <a:pt x="113527" y="1496172"/>
                </a:cubicBezTo>
                <a:cubicBezTo>
                  <a:pt x="283344" y="1570195"/>
                  <a:pt x="921247" y="1750898"/>
                  <a:pt x="1093241" y="1522298"/>
                </a:cubicBezTo>
                <a:cubicBezTo>
                  <a:pt x="1265235" y="1293698"/>
                  <a:pt x="1206453" y="355349"/>
                  <a:pt x="1145493" y="124572"/>
                </a:cubicBezTo>
                <a:cubicBezTo>
                  <a:pt x="1084533" y="-106205"/>
                  <a:pt x="797150" y="35309"/>
                  <a:pt x="727481" y="137635"/>
                </a:cubicBezTo>
                <a:cubicBezTo>
                  <a:pt x="657812" y="239961"/>
                  <a:pt x="736189" y="625315"/>
                  <a:pt x="714418" y="77771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orma libre 19"/>
          <p:cNvSpPr/>
          <p:nvPr/>
        </p:nvSpPr>
        <p:spPr>
          <a:xfrm>
            <a:off x="4542889" y="2089140"/>
            <a:ext cx="1170918" cy="1472212"/>
          </a:xfrm>
          <a:custGeom>
            <a:avLst/>
            <a:gdLst>
              <a:gd name="connsiteX0" fmla="*/ 329968 w 1115446"/>
              <a:gd name="connsiteY0" fmla="*/ 638244 h 1409770"/>
              <a:gd name="connsiteX1" fmla="*/ 329968 w 1115446"/>
              <a:gd name="connsiteY1" fmla="*/ 1239136 h 1409770"/>
              <a:gd name="connsiteX2" fmla="*/ 630413 w 1115446"/>
              <a:gd name="connsiteY2" fmla="*/ 1134633 h 1409770"/>
              <a:gd name="connsiteX3" fmla="*/ 721853 w 1115446"/>
              <a:gd name="connsiteY3" fmla="*/ 1369764 h 1409770"/>
              <a:gd name="connsiteX4" fmla="*/ 1061488 w 1115446"/>
              <a:gd name="connsiteY4" fmla="*/ 1278324 h 1409770"/>
              <a:gd name="connsiteX5" fmla="*/ 1009236 w 1115446"/>
              <a:gd name="connsiteY5" fmla="*/ 141856 h 1409770"/>
              <a:gd name="connsiteX6" fmla="*/ 68710 w 1115446"/>
              <a:gd name="connsiteY6" fmla="*/ 24290 h 1409770"/>
              <a:gd name="connsiteX7" fmla="*/ 68710 w 1115446"/>
              <a:gd name="connsiteY7" fmla="*/ 207170 h 1409770"/>
              <a:gd name="connsiteX8" fmla="*/ 42585 w 1115446"/>
              <a:gd name="connsiteY8" fmla="*/ 220233 h 1409770"/>
              <a:gd name="connsiteX9" fmla="*/ 356093 w 1115446"/>
              <a:gd name="connsiteY9" fmla="*/ 337798 h 1409770"/>
              <a:gd name="connsiteX10" fmla="*/ 329968 w 1115446"/>
              <a:gd name="connsiteY10" fmla="*/ 638244 h 1409770"/>
              <a:gd name="connsiteX0" fmla="*/ 329968 w 1115446"/>
              <a:gd name="connsiteY0" fmla="*/ 721515 h 1493041"/>
              <a:gd name="connsiteX1" fmla="*/ 329968 w 1115446"/>
              <a:gd name="connsiteY1" fmla="*/ 1322407 h 1493041"/>
              <a:gd name="connsiteX2" fmla="*/ 630413 w 1115446"/>
              <a:gd name="connsiteY2" fmla="*/ 1217904 h 1493041"/>
              <a:gd name="connsiteX3" fmla="*/ 721853 w 1115446"/>
              <a:gd name="connsiteY3" fmla="*/ 1453035 h 1493041"/>
              <a:gd name="connsiteX4" fmla="*/ 1061488 w 1115446"/>
              <a:gd name="connsiteY4" fmla="*/ 1361595 h 1493041"/>
              <a:gd name="connsiteX5" fmla="*/ 1009236 w 1115446"/>
              <a:gd name="connsiteY5" fmla="*/ 225127 h 1493041"/>
              <a:gd name="connsiteX6" fmla="*/ 68710 w 1115446"/>
              <a:gd name="connsiteY6" fmla="*/ 3058 h 1493041"/>
              <a:gd name="connsiteX7" fmla="*/ 68710 w 1115446"/>
              <a:gd name="connsiteY7" fmla="*/ 290441 h 1493041"/>
              <a:gd name="connsiteX8" fmla="*/ 42585 w 1115446"/>
              <a:gd name="connsiteY8" fmla="*/ 303504 h 1493041"/>
              <a:gd name="connsiteX9" fmla="*/ 356093 w 1115446"/>
              <a:gd name="connsiteY9" fmla="*/ 421069 h 1493041"/>
              <a:gd name="connsiteX10" fmla="*/ 329968 w 1115446"/>
              <a:gd name="connsiteY10" fmla="*/ 721515 h 1493041"/>
              <a:gd name="connsiteX0" fmla="*/ 332400 w 1117878"/>
              <a:gd name="connsiteY0" fmla="*/ 721515 h 1493041"/>
              <a:gd name="connsiteX1" fmla="*/ 332400 w 1117878"/>
              <a:gd name="connsiteY1" fmla="*/ 1322407 h 1493041"/>
              <a:gd name="connsiteX2" fmla="*/ 632845 w 1117878"/>
              <a:gd name="connsiteY2" fmla="*/ 1217904 h 1493041"/>
              <a:gd name="connsiteX3" fmla="*/ 724285 w 1117878"/>
              <a:gd name="connsiteY3" fmla="*/ 1453035 h 1493041"/>
              <a:gd name="connsiteX4" fmla="*/ 1063920 w 1117878"/>
              <a:gd name="connsiteY4" fmla="*/ 1361595 h 1493041"/>
              <a:gd name="connsiteX5" fmla="*/ 1011668 w 1117878"/>
              <a:gd name="connsiteY5" fmla="*/ 225127 h 1493041"/>
              <a:gd name="connsiteX6" fmla="*/ 71142 w 1117878"/>
              <a:gd name="connsiteY6" fmla="*/ 3058 h 1493041"/>
              <a:gd name="connsiteX7" fmla="*/ 71142 w 1117878"/>
              <a:gd name="connsiteY7" fmla="*/ 290441 h 1493041"/>
              <a:gd name="connsiteX8" fmla="*/ 110332 w 1117878"/>
              <a:gd name="connsiteY8" fmla="*/ 460258 h 1493041"/>
              <a:gd name="connsiteX9" fmla="*/ 358525 w 1117878"/>
              <a:gd name="connsiteY9" fmla="*/ 421069 h 1493041"/>
              <a:gd name="connsiteX10" fmla="*/ 332400 w 1117878"/>
              <a:gd name="connsiteY10" fmla="*/ 721515 h 1493041"/>
              <a:gd name="connsiteX0" fmla="*/ 410947 w 1196425"/>
              <a:gd name="connsiteY0" fmla="*/ 719453 h 1490979"/>
              <a:gd name="connsiteX1" fmla="*/ 410947 w 1196425"/>
              <a:gd name="connsiteY1" fmla="*/ 1320345 h 1490979"/>
              <a:gd name="connsiteX2" fmla="*/ 711392 w 1196425"/>
              <a:gd name="connsiteY2" fmla="*/ 1215842 h 1490979"/>
              <a:gd name="connsiteX3" fmla="*/ 802832 w 1196425"/>
              <a:gd name="connsiteY3" fmla="*/ 1450973 h 1490979"/>
              <a:gd name="connsiteX4" fmla="*/ 1142467 w 1196425"/>
              <a:gd name="connsiteY4" fmla="*/ 1359533 h 1490979"/>
              <a:gd name="connsiteX5" fmla="*/ 1090215 w 1196425"/>
              <a:gd name="connsiteY5" fmla="*/ 223065 h 1490979"/>
              <a:gd name="connsiteX6" fmla="*/ 149689 w 1196425"/>
              <a:gd name="connsiteY6" fmla="*/ 996 h 1490979"/>
              <a:gd name="connsiteX7" fmla="*/ 5997 w 1196425"/>
              <a:gd name="connsiteY7" fmla="*/ 249190 h 1490979"/>
              <a:gd name="connsiteX8" fmla="*/ 188879 w 1196425"/>
              <a:gd name="connsiteY8" fmla="*/ 458196 h 1490979"/>
              <a:gd name="connsiteX9" fmla="*/ 437072 w 1196425"/>
              <a:gd name="connsiteY9" fmla="*/ 419007 h 1490979"/>
              <a:gd name="connsiteX10" fmla="*/ 410947 w 1196425"/>
              <a:gd name="connsiteY10" fmla="*/ 719453 h 1490979"/>
              <a:gd name="connsiteX0" fmla="*/ 408076 w 1193554"/>
              <a:gd name="connsiteY0" fmla="*/ 719453 h 1490979"/>
              <a:gd name="connsiteX1" fmla="*/ 408076 w 1193554"/>
              <a:gd name="connsiteY1" fmla="*/ 1320345 h 1490979"/>
              <a:gd name="connsiteX2" fmla="*/ 708521 w 1193554"/>
              <a:gd name="connsiteY2" fmla="*/ 1215842 h 1490979"/>
              <a:gd name="connsiteX3" fmla="*/ 799961 w 1193554"/>
              <a:gd name="connsiteY3" fmla="*/ 1450973 h 1490979"/>
              <a:gd name="connsiteX4" fmla="*/ 1139596 w 1193554"/>
              <a:gd name="connsiteY4" fmla="*/ 1359533 h 1490979"/>
              <a:gd name="connsiteX5" fmla="*/ 1087344 w 1193554"/>
              <a:gd name="connsiteY5" fmla="*/ 223065 h 1490979"/>
              <a:gd name="connsiteX6" fmla="*/ 146818 w 1193554"/>
              <a:gd name="connsiteY6" fmla="*/ 996 h 1490979"/>
              <a:gd name="connsiteX7" fmla="*/ 3126 w 1193554"/>
              <a:gd name="connsiteY7" fmla="*/ 249190 h 1490979"/>
              <a:gd name="connsiteX8" fmla="*/ 146819 w 1193554"/>
              <a:gd name="connsiteY8" fmla="*/ 379819 h 1490979"/>
              <a:gd name="connsiteX9" fmla="*/ 434201 w 1193554"/>
              <a:gd name="connsiteY9" fmla="*/ 419007 h 1490979"/>
              <a:gd name="connsiteX10" fmla="*/ 408076 w 1193554"/>
              <a:gd name="connsiteY10" fmla="*/ 719453 h 1490979"/>
              <a:gd name="connsiteX0" fmla="*/ 364221 w 1149699"/>
              <a:gd name="connsiteY0" fmla="*/ 719453 h 1490979"/>
              <a:gd name="connsiteX1" fmla="*/ 364221 w 1149699"/>
              <a:gd name="connsiteY1" fmla="*/ 1320345 h 1490979"/>
              <a:gd name="connsiteX2" fmla="*/ 664666 w 1149699"/>
              <a:gd name="connsiteY2" fmla="*/ 1215842 h 1490979"/>
              <a:gd name="connsiteX3" fmla="*/ 756106 w 1149699"/>
              <a:gd name="connsiteY3" fmla="*/ 1450973 h 1490979"/>
              <a:gd name="connsiteX4" fmla="*/ 1095741 w 1149699"/>
              <a:gd name="connsiteY4" fmla="*/ 1359533 h 1490979"/>
              <a:gd name="connsiteX5" fmla="*/ 1043489 w 1149699"/>
              <a:gd name="connsiteY5" fmla="*/ 223065 h 1490979"/>
              <a:gd name="connsiteX6" fmla="*/ 102963 w 1149699"/>
              <a:gd name="connsiteY6" fmla="*/ 996 h 1490979"/>
              <a:gd name="connsiteX7" fmla="*/ 24585 w 1149699"/>
              <a:gd name="connsiteY7" fmla="*/ 249190 h 1490979"/>
              <a:gd name="connsiteX8" fmla="*/ 102964 w 1149699"/>
              <a:gd name="connsiteY8" fmla="*/ 379819 h 1490979"/>
              <a:gd name="connsiteX9" fmla="*/ 390346 w 1149699"/>
              <a:gd name="connsiteY9" fmla="*/ 419007 h 1490979"/>
              <a:gd name="connsiteX10" fmla="*/ 364221 w 1149699"/>
              <a:gd name="connsiteY10" fmla="*/ 719453 h 1490979"/>
              <a:gd name="connsiteX0" fmla="*/ 364221 w 1149699"/>
              <a:gd name="connsiteY0" fmla="*/ 719453 h 1490979"/>
              <a:gd name="connsiteX1" fmla="*/ 364221 w 1149699"/>
              <a:gd name="connsiteY1" fmla="*/ 1320345 h 1490979"/>
              <a:gd name="connsiteX2" fmla="*/ 664666 w 1149699"/>
              <a:gd name="connsiteY2" fmla="*/ 1215842 h 1490979"/>
              <a:gd name="connsiteX3" fmla="*/ 756106 w 1149699"/>
              <a:gd name="connsiteY3" fmla="*/ 1450973 h 1490979"/>
              <a:gd name="connsiteX4" fmla="*/ 1095741 w 1149699"/>
              <a:gd name="connsiteY4" fmla="*/ 1359533 h 1490979"/>
              <a:gd name="connsiteX5" fmla="*/ 1043489 w 1149699"/>
              <a:gd name="connsiteY5" fmla="*/ 223065 h 1490979"/>
              <a:gd name="connsiteX6" fmla="*/ 102963 w 1149699"/>
              <a:gd name="connsiteY6" fmla="*/ 996 h 1490979"/>
              <a:gd name="connsiteX7" fmla="*/ 24585 w 1149699"/>
              <a:gd name="connsiteY7" fmla="*/ 249190 h 1490979"/>
              <a:gd name="connsiteX8" fmla="*/ 102964 w 1149699"/>
              <a:gd name="connsiteY8" fmla="*/ 379819 h 1490979"/>
              <a:gd name="connsiteX9" fmla="*/ 390346 w 1149699"/>
              <a:gd name="connsiteY9" fmla="*/ 419007 h 1490979"/>
              <a:gd name="connsiteX10" fmla="*/ 364221 w 1149699"/>
              <a:gd name="connsiteY10" fmla="*/ 719453 h 1490979"/>
              <a:gd name="connsiteX0" fmla="*/ 342621 w 1122312"/>
              <a:gd name="connsiteY0" fmla="*/ 719453 h 1490979"/>
              <a:gd name="connsiteX1" fmla="*/ 342621 w 1122312"/>
              <a:gd name="connsiteY1" fmla="*/ 1320345 h 1490979"/>
              <a:gd name="connsiteX2" fmla="*/ 643066 w 1122312"/>
              <a:gd name="connsiteY2" fmla="*/ 1215842 h 1490979"/>
              <a:gd name="connsiteX3" fmla="*/ 734506 w 1122312"/>
              <a:gd name="connsiteY3" fmla="*/ 1450973 h 1490979"/>
              <a:gd name="connsiteX4" fmla="*/ 1074141 w 1122312"/>
              <a:gd name="connsiteY4" fmla="*/ 1359533 h 1490979"/>
              <a:gd name="connsiteX5" fmla="*/ 1021889 w 1122312"/>
              <a:gd name="connsiteY5" fmla="*/ 223065 h 1490979"/>
              <a:gd name="connsiteX6" fmla="*/ 172803 w 1122312"/>
              <a:gd name="connsiteY6" fmla="*/ 996 h 1490979"/>
              <a:gd name="connsiteX7" fmla="*/ 2985 w 1122312"/>
              <a:gd name="connsiteY7" fmla="*/ 249190 h 1490979"/>
              <a:gd name="connsiteX8" fmla="*/ 81364 w 1122312"/>
              <a:gd name="connsiteY8" fmla="*/ 379819 h 1490979"/>
              <a:gd name="connsiteX9" fmla="*/ 368746 w 1122312"/>
              <a:gd name="connsiteY9" fmla="*/ 419007 h 1490979"/>
              <a:gd name="connsiteX10" fmla="*/ 342621 w 1122312"/>
              <a:gd name="connsiteY10" fmla="*/ 719453 h 1490979"/>
              <a:gd name="connsiteX0" fmla="*/ 342621 w 1122312"/>
              <a:gd name="connsiteY0" fmla="*/ 719453 h 1490979"/>
              <a:gd name="connsiteX1" fmla="*/ 342621 w 1122312"/>
              <a:gd name="connsiteY1" fmla="*/ 1320345 h 1490979"/>
              <a:gd name="connsiteX2" fmla="*/ 643066 w 1122312"/>
              <a:gd name="connsiteY2" fmla="*/ 1215842 h 1490979"/>
              <a:gd name="connsiteX3" fmla="*/ 734506 w 1122312"/>
              <a:gd name="connsiteY3" fmla="*/ 1450973 h 1490979"/>
              <a:gd name="connsiteX4" fmla="*/ 1074141 w 1122312"/>
              <a:gd name="connsiteY4" fmla="*/ 1359533 h 1490979"/>
              <a:gd name="connsiteX5" fmla="*/ 1021889 w 1122312"/>
              <a:gd name="connsiteY5" fmla="*/ 223065 h 1490979"/>
              <a:gd name="connsiteX6" fmla="*/ 172803 w 1122312"/>
              <a:gd name="connsiteY6" fmla="*/ 996 h 1490979"/>
              <a:gd name="connsiteX7" fmla="*/ 2985 w 1122312"/>
              <a:gd name="connsiteY7" fmla="*/ 249190 h 1490979"/>
              <a:gd name="connsiteX8" fmla="*/ 81364 w 1122312"/>
              <a:gd name="connsiteY8" fmla="*/ 379819 h 1490979"/>
              <a:gd name="connsiteX9" fmla="*/ 316495 w 1122312"/>
              <a:gd name="connsiteY9" fmla="*/ 484321 h 1490979"/>
              <a:gd name="connsiteX10" fmla="*/ 342621 w 1122312"/>
              <a:gd name="connsiteY10" fmla="*/ 719453 h 1490979"/>
              <a:gd name="connsiteX0" fmla="*/ 342621 w 1122312"/>
              <a:gd name="connsiteY0" fmla="*/ 719453 h 1490979"/>
              <a:gd name="connsiteX1" fmla="*/ 329558 w 1122312"/>
              <a:gd name="connsiteY1" fmla="*/ 1228905 h 1490979"/>
              <a:gd name="connsiteX2" fmla="*/ 643066 w 1122312"/>
              <a:gd name="connsiteY2" fmla="*/ 1215842 h 1490979"/>
              <a:gd name="connsiteX3" fmla="*/ 734506 w 1122312"/>
              <a:gd name="connsiteY3" fmla="*/ 1450973 h 1490979"/>
              <a:gd name="connsiteX4" fmla="*/ 1074141 w 1122312"/>
              <a:gd name="connsiteY4" fmla="*/ 1359533 h 1490979"/>
              <a:gd name="connsiteX5" fmla="*/ 1021889 w 1122312"/>
              <a:gd name="connsiteY5" fmla="*/ 223065 h 1490979"/>
              <a:gd name="connsiteX6" fmla="*/ 172803 w 1122312"/>
              <a:gd name="connsiteY6" fmla="*/ 996 h 1490979"/>
              <a:gd name="connsiteX7" fmla="*/ 2985 w 1122312"/>
              <a:gd name="connsiteY7" fmla="*/ 249190 h 1490979"/>
              <a:gd name="connsiteX8" fmla="*/ 81364 w 1122312"/>
              <a:gd name="connsiteY8" fmla="*/ 379819 h 1490979"/>
              <a:gd name="connsiteX9" fmla="*/ 316495 w 1122312"/>
              <a:gd name="connsiteY9" fmla="*/ 484321 h 1490979"/>
              <a:gd name="connsiteX10" fmla="*/ 342621 w 1122312"/>
              <a:gd name="connsiteY10" fmla="*/ 719453 h 1490979"/>
              <a:gd name="connsiteX0" fmla="*/ 342621 w 1111307"/>
              <a:gd name="connsiteY0" fmla="*/ 719453 h 1470589"/>
              <a:gd name="connsiteX1" fmla="*/ 329558 w 1111307"/>
              <a:gd name="connsiteY1" fmla="*/ 1228905 h 1470589"/>
              <a:gd name="connsiteX2" fmla="*/ 643066 w 1111307"/>
              <a:gd name="connsiteY2" fmla="*/ 1215842 h 1470589"/>
              <a:gd name="connsiteX3" fmla="*/ 734506 w 1111307"/>
              <a:gd name="connsiteY3" fmla="*/ 1450973 h 1470589"/>
              <a:gd name="connsiteX4" fmla="*/ 917386 w 1111307"/>
              <a:gd name="connsiteY4" fmla="*/ 1437911 h 1470589"/>
              <a:gd name="connsiteX5" fmla="*/ 1074141 w 1111307"/>
              <a:gd name="connsiteY5" fmla="*/ 1359533 h 1470589"/>
              <a:gd name="connsiteX6" fmla="*/ 1021889 w 1111307"/>
              <a:gd name="connsiteY6" fmla="*/ 223065 h 1470589"/>
              <a:gd name="connsiteX7" fmla="*/ 172803 w 1111307"/>
              <a:gd name="connsiteY7" fmla="*/ 996 h 1470589"/>
              <a:gd name="connsiteX8" fmla="*/ 2985 w 1111307"/>
              <a:gd name="connsiteY8" fmla="*/ 249190 h 1470589"/>
              <a:gd name="connsiteX9" fmla="*/ 81364 w 1111307"/>
              <a:gd name="connsiteY9" fmla="*/ 379819 h 1470589"/>
              <a:gd name="connsiteX10" fmla="*/ 316495 w 1111307"/>
              <a:gd name="connsiteY10" fmla="*/ 484321 h 1470589"/>
              <a:gd name="connsiteX11" fmla="*/ 342621 w 1111307"/>
              <a:gd name="connsiteY11" fmla="*/ 719453 h 1470589"/>
              <a:gd name="connsiteX0" fmla="*/ 342621 w 1112058"/>
              <a:gd name="connsiteY0" fmla="*/ 719453 h 1476913"/>
              <a:gd name="connsiteX1" fmla="*/ 329558 w 1112058"/>
              <a:gd name="connsiteY1" fmla="*/ 1228905 h 1476913"/>
              <a:gd name="connsiteX2" fmla="*/ 643066 w 1112058"/>
              <a:gd name="connsiteY2" fmla="*/ 1215842 h 1476913"/>
              <a:gd name="connsiteX3" fmla="*/ 734506 w 1112058"/>
              <a:gd name="connsiteY3" fmla="*/ 1450973 h 1476913"/>
              <a:gd name="connsiteX4" fmla="*/ 904323 w 1112058"/>
              <a:gd name="connsiteY4" fmla="*/ 1450974 h 1476913"/>
              <a:gd name="connsiteX5" fmla="*/ 1074141 w 1112058"/>
              <a:gd name="connsiteY5" fmla="*/ 1359533 h 1476913"/>
              <a:gd name="connsiteX6" fmla="*/ 1021889 w 1112058"/>
              <a:gd name="connsiteY6" fmla="*/ 223065 h 1476913"/>
              <a:gd name="connsiteX7" fmla="*/ 172803 w 1112058"/>
              <a:gd name="connsiteY7" fmla="*/ 996 h 1476913"/>
              <a:gd name="connsiteX8" fmla="*/ 2985 w 1112058"/>
              <a:gd name="connsiteY8" fmla="*/ 249190 h 1476913"/>
              <a:gd name="connsiteX9" fmla="*/ 81364 w 1112058"/>
              <a:gd name="connsiteY9" fmla="*/ 379819 h 1476913"/>
              <a:gd name="connsiteX10" fmla="*/ 316495 w 1112058"/>
              <a:gd name="connsiteY10" fmla="*/ 484321 h 1476913"/>
              <a:gd name="connsiteX11" fmla="*/ 342621 w 1112058"/>
              <a:gd name="connsiteY11" fmla="*/ 719453 h 1476913"/>
              <a:gd name="connsiteX0" fmla="*/ 342621 w 1153511"/>
              <a:gd name="connsiteY0" fmla="*/ 719373 h 1472212"/>
              <a:gd name="connsiteX1" fmla="*/ 329558 w 1153511"/>
              <a:gd name="connsiteY1" fmla="*/ 1228825 h 1472212"/>
              <a:gd name="connsiteX2" fmla="*/ 643066 w 1153511"/>
              <a:gd name="connsiteY2" fmla="*/ 1215762 h 1472212"/>
              <a:gd name="connsiteX3" fmla="*/ 734506 w 1153511"/>
              <a:gd name="connsiteY3" fmla="*/ 1450893 h 1472212"/>
              <a:gd name="connsiteX4" fmla="*/ 904323 w 1153511"/>
              <a:gd name="connsiteY4" fmla="*/ 1450894 h 1472212"/>
              <a:gd name="connsiteX5" fmla="*/ 1139455 w 1153511"/>
              <a:gd name="connsiteY5" fmla="*/ 1346390 h 1472212"/>
              <a:gd name="connsiteX6" fmla="*/ 1021889 w 1153511"/>
              <a:gd name="connsiteY6" fmla="*/ 222985 h 1472212"/>
              <a:gd name="connsiteX7" fmla="*/ 172803 w 1153511"/>
              <a:gd name="connsiteY7" fmla="*/ 916 h 1472212"/>
              <a:gd name="connsiteX8" fmla="*/ 2985 w 1153511"/>
              <a:gd name="connsiteY8" fmla="*/ 249110 h 1472212"/>
              <a:gd name="connsiteX9" fmla="*/ 81364 w 1153511"/>
              <a:gd name="connsiteY9" fmla="*/ 379739 h 1472212"/>
              <a:gd name="connsiteX10" fmla="*/ 316495 w 1153511"/>
              <a:gd name="connsiteY10" fmla="*/ 484241 h 1472212"/>
              <a:gd name="connsiteX11" fmla="*/ 342621 w 1153511"/>
              <a:gd name="connsiteY11" fmla="*/ 719373 h 1472212"/>
              <a:gd name="connsiteX0" fmla="*/ 342621 w 1170918"/>
              <a:gd name="connsiteY0" fmla="*/ 719373 h 1472212"/>
              <a:gd name="connsiteX1" fmla="*/ 329558 w 1170918"/>
              <a:gd name="connsiteY1" fmla="*/ 1228825 h 1472212"/>
              <a:gd name="connsiteX2" fmla="*/ 643066 w 1170918"/>
              <a:gd name="connsiteY2" fmla="*/ 1215762 h 1472212"/>
              <a:gd name="connsiteX3" fmla="*/ 734506 w 1170918"/>
              <a:gd name="connsiteY3" fmla="*/ 1450893 h 1472212"/>
              <a:gd name="connsiteX4" fmla="*/ 904323 w 1170918"/>
              <a:gd name="connsiteY4" fmla="*/ 1450894 h 1472212"/>
              <a:gd name="connsiteX5" fmla="*/ 1139455 w 1170918"/>
              <a:gd name="connsiteY5" fmla="*/ 1346390 h 1472212"/>
              <a:gd name="connsiteX6" fmla="*/ 1021889 w 1170918"/>
              <a:gd name="connsiteY6" fmla="*/ 222985 h 1472212"/>
              <a:gd name="connsiteX7" fmla="*/ 172803 w 1170918"/>
              <a:gd name="connsiteY7" fmla="*/ 916 h 1472212"/>
              <a:gd name="connsiteX8" fmla="*/ 2985 w 1170918"/>
              <a:gd name="connsiteY8" fmla="*/ 249110 h 1472212"/>
              <a:gd name="connsiteX9" fmla="*/ 81364 w 1170918"/>
              <a:gd name="connsiteY9" fmla="*/ 379739 h 1472212"/>
              <a:gd name="connsiteX10" fmla="*/ 316495 w 1170918"/>
              <a:gd name="connsiteY10" fmla="*/ 484241 h 1472212"/>
              <a:gd name="connsiteX11" fmla="*/ 342621 w 1170918"/>
              <a:gd name="connsiteY11" fmla="*/ 719373 h 147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918" h="1472212">
                <a:moveTo>
                  <a:pt x="342621" y="719373"/>
                </a:moveTo>
                <a:cubicBezTo>
                  <a:pt x="344798" y="843470"/>
                  <a:pt x="279484" y="1146094"/>
                  <a:pt x="329558" y="1228825"/>
                </a:cubicBezTo>
                <a:cubicBezTo>
                  <a:pt x="379632" y="1311557"/>
                  <a:pt x="575575" y="1178751"/>
                  <a:pt x="643066" y="1215762"/>
                </a:cubicBezTo>
                <a:cubicBezTo>
                  <a:pt x="710557" y="1252773"/>
                  <a:pt x="690963" y="1411704"/>
                  <a:pt x="734506" y="1450893"/>
                </a:cubicBezTo>
                <a:cubicBezTo>
                  <a:pt x="778049" y="1490082"/>
                  <a:pt x="847717" y="1466134"/>
                  <a:pt x="904323" y="1450894"/>
                </a:cubicBezTo>
                <a:cubicBezTo>
                  <a:pt x="960929" y="1435654"/>
                  <a:pt x="1080672" y="1459602"/>
                  <a:pt x="1139455" y="1346390"/>
                </a:cubicBezTo>
                <a:cubicBezTo>
                  <a:pt x="1198238" y="1233178"/>
                  <a:pt x="1182998" y="447231"/>
                  <a:pt x="1021889" y="222985"/>
                </a:cubicBezTo>
                <a:cubicBezTo>
                  <a:pt x="860780" y="-1261"/>
                  <a:pt x="342620" y="-3438"/>
                  <a:pt x="172803" y="916"/>
                </a:cubicBezTo>
                <a:cubicBezTo>
                  <a:pt x="2986" y="5270"/>
                  <a:pt x="18225" y="185973"/>
                  <a:pt x="2985" y="249110"/>
                </a:cubicBezTo>
                <a:cubicBezTo>
                  <a:pt x="-12255" y="312247"/>
                  <a:pt x="33467" y="357968"/>
                  <a:pt x="81364" y="379739"/>
                </a:cubicBezTo>
                <a:cubicBezTo>
                  <a:pt x="129261" y="401510"/>
                  <a:pt x="272952" y="427635"/>
                  <a:pt x="316495" y="484241"/>
                </a:cubicBezTo>
                <a:cubicBezTo>
                  <a:pt x="360038" y="540847"/>
                  <a:pt x="340444" y="595276"/>
                  <a:pt x="342621" y="71937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Forma libre 20"/>
          <p:cNvSpPr/>
          <p:nvPr/>
        </p:nvSpPr>
        <p:spPr>
          <a:xfrm>
            <a:off x="4453512" y="1672530"/>
            <a:ext cx="2128891" cy="375444"/>
          </a:xfrm>
          <a:custGeom>
            <a:avLst/>
            <a:gdLst>
              <a:gd name="connsiteX0" fmla="*/ 167367 w 2151644"/>
              <a:gd name="connsiteY0" fmla="*/ 44208 h 380947"/>
              <a:gd name="connsiteX1" fmla="*/ 193492 w 2151644"/>
              <a:gd name="connsiteY1" fmla="*/ 266277 h 380947"/>
              <a:gd name="connsiteX2" fmla="*/ 1160144 w 2151644"/>
              <a:gd name="connsiteY2" fmla="*/ 344654 h 380947"/>
              <a:gd name="connsiteX3" fmla="*/ 1983104 w 2151644"/>
              <a:gd name="connsiteY3" fmla="*/ 357717 h 380947"/>
              <a:gd name="connsiteX4" fmla="*/ 1983104 w 2151644"/>
              <a:gd name="connsiteY4" fmla="*/ 31145 h 380947"/>
              <a:gd name="connsiteX5" fmla="*/ 167367 w 2151644"/>
              <a:gd name="connsiteY5" fmla="*/ 44208 h 380947"/>
              <a:gd name="connsiteX0" fmla="*/ 144614 w 2128891"/>
              <a:gd name="connsiteY0" fmla="*/ 38705 h 375444"/>
              <a:gd name="connsiteX1" fmla="*/ 118488 w 2128891"/>
              <a:gd name="connsiteY1" fmla="*/ 130145 h 375444"/>
              <a:gd name="connsiteX2" fmla="*/ 170739 w 2128891"/>
              <a:gd name="connsiteY2" fmla="*/ 260774 h 375444"/>
              <a:gd name="connsiteX3" fmla="*/ 1137391 w 2128891"/>
              <a:gd name="connsiteY3" fmla="*/ 339151 h 375444"/>
              <a:gd name="connsiteX4" fmla="*/ 1960351 w 2128891"/>
              <a:gd name="connsiteY4" fmla="*/ 352214 h 375444"/>
              <a:gd name="connsiteX5" fmla="*/ 1960351 w 2128891"/>
              <a:gd name="connsiteY5" fmla="*/ 25642 h 375444"/>
              <a:gd name="connsiteX6" fmla="*/ 144614 w 2128891"/>
              <a:gd name="connsiteY6" fmla="*/ 38705 h 375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28891" h="375444">
                <a:moveTo>
                  <a:pt x="144614" y="38705"/>
                </a:moveTo>
                <a:cubicBezTo>
                  <a:pt x="-162363" y="56122"/>
                  <a:pt x="114134" y="93134"/>
                  <a:pt x="118488" y="130145"/>
                </a:cubicBezTo>
                <a:cubicBezTo>
                  <a:pt x="122842" y="167157"/>
                  <a:pt x="922" y="225940"/>
                  <a:pt x="170739" y="260774"/>
                </a:cubicBezTo>
                <a:cubicBezTo>
                  <a:pt x="340556" y="295608"/>
                  <a:pt x="839122" y="323911"/>
                  <a:pt x="1137391" y="339151"/>
                </a:cubicBezTo>
                <a:cubicBezTo>
                  <a:pt x="1435660" y="354391"/>
                  <a:pt x="1823191" y="404466"/>
                  <a:pt x="1960351" y="352214"/>
                </a:cubicBezTo>
                <a:cubicBezTo>
                  <a:pt x="2097511" y="299963"/>
                  <a:pt x="2258620" y="82248"/>
                  <a:pt x="1960351" y="25642"/>
                </a:cubicBezTo>
                <a:cubicBezTo>
                  <a:pt x="1662082" y="-30964"/>
                  <a:pt x="451591" y="21288"/>
                  <a:pt x="144614" y="3870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Forma libre 21"/>
          <p:cNvSpPr/>
          <p:nvPr/>
        </p:nvSpPr>
        <p:spPr>
          <a:xfrm>
            <a:off x="5775527" y="2152060"/>
            <a:ext cx="1268596" cy="2167988"/>
          </a:xfrm>
          <a:custGeom>
            <a:avLst/>
            <a:gdLst>
              <a:gd name="connsiteX0" fmla="*/ 795091 w 1265650"/>
              <a:gd name="connsiteY0" fmla="*/ 123383 h 2196619"/>
              <a:gd name="connsiteX1" fmla="*/ 63571 w 1265650"/>
              <a:gd name="connsiteY1" fmla="*/ 136446 h 2196619"/>
              <a:gd name="connsiteX2" fmla="*/ 89697 w 1265650"/>
              <a:gd name="connsiteY2" fmla="*/ 1952183 h 2196619"/>
              <a:gd name="connsiteX3" fmla="*/ 520771 w 1265650"/>
              <a:gd name="connsiteY3" fmla="*/ 2056686 h 2196619"/>
              <a:gd name="connsiteX4" fmla="*/ 507708 w 1265650"/>
              <a:gd name="connsiteY4" fmla="*/ 815715 h 2196619"/>
              <a:gd name="connsiteX5" fmla="*/ 1226165 w 1265650"/>
              <a:gd name="connsiteY5" fmla="*/ 724275 h 2196619"/>
              <a:gd name="connsiteX6" fmla="*/ 1134725 w 1265650"/>
              <a:gd name="connsiteY6" fmla="*/ 71132 h 2196619"/>
              <a:gd name="connsiteX7" fmla="*/ 795091 w 1265650"/>
              <a:gd name="connsiteY7" fmla="*/ 123383 h 2196619"/>
              <a:gd name="connsiteX0" fmla="*/ 795091 w 1266357"/>
              <a:gd name="connsiteY0" fmla="*/ 106447 h 2205809"/>
              <a:gd name="connsiteX1" fmla="*/ 63571 w 1266357"/>
              <a:gd name="connsiteY1" fmla="*/ 145636 h 2205809"/>
              <a:gd name="connsiteX2" fmla="*/ 89697 w 1266357"/>
              <a:gd name="connsiteY2" fmla="*/ 1961373 h 2205809"/>
              <a:gd name="connsiteX3" fmla="*/ 520771 w 1266357"/>
              <a:gd name="connsiteY3" fmla="*/ 2065876 h 2205809"/>
              <a:gd name="connsiteX4" fmla="*/ 507708 w 1266357"/>
              <a:gd name="connsiteY4" fmla="*/ 824905 h 2205809"/>
              <a:gd name="connsiteX5" fmla="*/ 1226165 w 1266357"/>
              <a:gd name="connsiteY5" fmla="*/ 733465 h 2205809"/>
              <a:gd name="connsiteX6" fmla="*/ 1134725 w 1266357"/>
              <a:gd name="connsiteY6" fmla="*/ 80322 h 2205809"/>
              <a:gd name="connsiteX7" fmla="*/ 795091 w 1266357"/>
              <a:gd name="connsiteY7" fmla="*/ 106447 h 2205809"/>
              <a:gd name="connsiteX0" fmla="*/ 795091 w 1266357"/>
              <a:gd name="connsiteY0" fmla="*/ 106447 h 2205809"/>
              <a:gd name="connsiteX1" fmla="*/ 63571 w 1266357"/>
              <a:gd name="connsiteY1" fmla="*/ 145636 h 2205809"/>
              <a:gd name="connsiteX2" fmla="*/ 89697 w 1266357"/>
              <a:gd name="connsiteY2" fmla="*/ 1961373 h 2205809"/>
              <a:gd name="connsiteX3" fmla="*/ 520771 w 1266357"/>
              <a:gd name="connsiteY3" fmla="*/ 2065876 h 2205809"/>
              <a:gd name="connsiteX4" fmla="*/ 507708 w 1266357"/>
              <a:gd name="connsiteY4" fmla="*/ 824905 h 2205809"/>
              <a:gd name="connsiteX5" fmla="*/ 1226165 w 1266357"/>
              <a:gd name="connsiteY5" fmla="*/ 733465 h 2205809"/>
              <a:gd name="connsiteX6" fmla="*/ 1134725 w 1266357"/>
              <a:gd name="connsiteY6" fmla="*/ 80322 h 2205809"/>
              <a:gd name="connsiteX7" fmla="*/ 795091 w 1266357"/>
              <a:gd name="connsiteY7" fmla="*/ 106447 h 2205809"/>
              <a:gd name="connsiteX0" fmla="*/ 789419 w 1260685"/>
              <a:gd name="connsiteY0" fmla="*/ 68626 h 2167988"/>
              <a:gd name="connsiteX1" fmla="*/ 57899 w 1260685"/>
              <a:gd name="connsiteY1" fmla="*/ 107815 h 2167988"/>
              <a:gd name="connsiteX2" fmla="*/ 84025 w 1260685"/>
              <a:gd name="connsiteY2" fmla="*/ 1923552 h 2167988"/>
              <a:gd name="connsiteX3" fmla="*/ 515099 w 1260685"/>
              <a:gd name="connsiteY3" fmla="*/ 2028055 h 2167988"/>
              <a:gd name="connsiteX4" fmla="*/ 502036 w 1260685"/>
              <a:gd name="connsiteY4" fmla="*/ 787084 h 2167988"/>
              <a:gd name="connsiteX5" fmla="*/ 1220493 w 1260685"/>
              <a:gd name="connsiteY5" fmla="*/ 695644 h 2167988"/>
              <a:gd name="connsiteX6" fmla="*/ 1129053 w 1260685"/>
              <a:gd name="connsiteY6" fmla="*/ 42501 h 2167988"/>
              <a:gd name="connsiteX7" fmla="*/ 789419 w 1260685"/>
              <a:gd name="connsiteY7" fmla="*/ 68626 h 2167988"/>
              <a:gd name="connsiteX0" fmla="*/ 711042 w 1262924"/>
              <a:gd name="connsiteY0" fmla="*/ 106447 h 2205809"/>
              <a:gd name="connsiteX1" fmla="*/ 57899 w 1262924"/>
              <a:gd name="connsiteY1" fmla="*/ 145636 h 2205809"/>
              <a:gd name="connsiteX2" fmla="*/ 84025 w 1262924"/>
              <a:gd name="connsiteY2" fmla="*/ 1961373 h 2205809"/>
              <a:gd name="connsiteX3" fmla="*/ 515099 w 1262924"/>
              <a:gd name="connsiteY3" fmla="*/ 2065876 h 2205809"/>
              <a:gd name="connsiteX4" fmla="*/ 502036 w 1262924"/>
              <a:gd name="connsiteY4" fmla="*/ 824905 h 2205809"/>
              <a:gd name="connsiteX5" fmla="*/ 1220493 w 1262924"/>
              <a:gd name="connsiteY5" fmla="*/ 733465 h 2205809"/>
              <a:gd name="connsiteX6" fmla="*/ 1129053 w 1262924"/>
              <a:gd name="connsiteY6" fmla="*/ 80322 h 2205809"/>
              <a:gd name="connsiteX7" fmla="*/ 711042 w 1262924"/>
              <a:gd name="connsiteY7" fmla="*/ 106447 h 2205809"/>
              <a:gd name="connsiteX0" fmla="*/ 716714 w 1268596"/>
              <a:gd name="connsiteY0" fmla="*/ 68626 h 2167988"/>
              <a:gd name="connsiteX1" fmla="*/ 63571 w 1268596"/>
              <a:gd name="connsiteY1" fmla="*/ 107815 h 2167988"/>
              <a:gd name="connsiteX2" fmla="*/ 89697 w 1268596"/>
              <a:gd name="connsiteY2" fmla="*/ 1923552 h 2167988"/>
              <a:gd name="connsiteX3" fmla="*/ 520771 w 1268596"/>
              <a:gd name="connsiteY3" fmla="*/ 2028055 h 2167988"/>
              <a:gd name="connsiteX4" fmla="*/ 507708 w 1268596"/>
              <a:gd name="connsiteY4" fmla="*/ 787084 h 2167988"/>
              <a:gd name="connsiteX5" fmla="*/ 1226165 w 1268596"/>
              <a:gd name="connsiteY5" fmla="*/ 695644 h 2167988"/>
              <a:gd name="connsiteX6" fmla="*/ 1134725 w 1268596"/>
              <a:gd name="connsiteY6" fmla="*/ 42501 h 2167988"/>
              <a:gd name="connsiteX7" fmla="*/ 716714 w 1268596"/>
              <a:gd name="connsiteY7" fmla="*/ 68626 h 2167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68596" h="2167988">
                <a:moveTo>
                  <a:pt x="716714" y="68626"/>
                </a:moveTo>
                <a:cubicBezTo>
                  <a:pt x="355308" y="79512"/>
                  <a:pt x="181137" y="7667"/>
                  <a:pt x="63571" y="107815"/>
                </a:cubicBezTo>
                <a:cubicBezTo>
                  <a:pt x="-53995" y="207963"/>
                  <a:pt x="13497" y="1603512"/>
                  <a:pt x="89697" y="1923552"/>
                </a:cubicBezTo>
                <a:cubicBezTo>
                  <a:pt x="165897" y="2243592"/>
                  <a:pt x="451102" y="2217466"/>
                  <a:pt x="520771" y="2028055"/>
                </a:cubicBezTo>
                <a:cubicBezTo>
                  <a:pt x="590440" y="1838644"/>
                  <a:pt x="390142" y="1009153"/>
                  <a:pt x="507708" y="787084"/>
                </a:cubicBezTo>
                <a:cubicBezTo>
                  <a:pt x="625274" y="565016"/>
                  <a:pt x="1121662" y="819741"/>
                  <a:pt x="1226165" y="695644"/>
                </a:cubicBezTo>
                <a:cubicBezTo>
                  <a:pt x="1330668" y="571547"/>
                  <a:pt x="1219633" y="147004"/>
                  <a:pt x="1134725" y="42501"/>
                </a:cubicBezTo>
                <a:cubicBezTo>
                  <a:pt x="1049817" y="-62002"/>
                  <a:pt x="1078120" y="57740"/>
                  <a:pt x="716714" y="68626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Forma libre 23"/>
          <p:cNvSpPr/>
          <p:nvPr/>
        </p:nvSpPr>
        <p:spPr>
          <a:xfrm>
            <a:off x="5822700" y="4413828"/>
            <a:ext cx="1258014" cy="791443"/>
          </a:xfrm>
          <a:custGeom>
            <a:avLst/>
            <a:gdLst>
              <a:gd name="connsiteX0" fmla="*/ 107837 w 1258014"/>
              <a:gd name="connsiteY0" fmla="*/ 680685 h 791443"/>
              <a:gd name="connsiteX1" fmla="*/ 147026 w 1258014"/>
              <a:gd name="connsiteY1" fmla="*/ 92857 h 791443"/>
              <a:gd name="connsiteX2" fmla="*/ 1113677 w 1258014"/>
              <a:gd name="connsiteY2" fmla="*/ 66731 h 791443"/>
              <a:gd name="connsiteX3" fmla="*/ 1152866 w 1258014"/>
              <a:gd name="connsiteY3" fmla="*/ 732937 h 791443"/>
              <a:gd name="connsiteX4" fmla="*/ 107837 w 1258014"/>
              <a:gd name="connsiteY4" fmla="*/ 680685 h 791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014" h="791443">
                <a:moveTo>
                  <a:pt x="107837" y="680685"/>
                </a:moveTo>
                <a:cubicBezTo>
                  <a:pt x="-59803" y="574005"/>
                  <a:pt x="-20614" y="195183"/>
                  <a:pt x="147026" y="92857"/>
                </a:cubicBezTo>
                <a:cubicBezTo>
                  <a:pt x="314666" y="-9469"/>
                  <a:pt x="946037" y="-39949"/>
                  <a:pt x="1113677" y="66731"/>
                </a:cubicBezTo>
                <a:cubicBezTo>
                  <a:pt x="1281317" y="173411"/>
                  <a:pt x="1313974" y="626257"/>
                  <a:pt x="1152866" y="732937"/>
                </a:cubicBezTo>
                <a:cubicBezTo>
                  <a:pt x="991758" y="839617"/>
                  <a:pt x="275477" y="787365"/>
                  <a:pt x="107837" y="68068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Forma libre 25"/>
          <p:cNvSpPr/>
          <p:nvPr/>
        </p:nvSpPr>
        <p:spPr>
          <a:xfrm>
            <a:off x="6388346" y="3000140"/>
            <a:ext cx="1291072" cy="2384967"/>
          </a:xfrm>
          <a:custGeom>
            <a:avLst/>
            <a:gdLst>
              <a:gd name="connsiteX0" fmla="*/ 709399 w 1242859"/>
              <a:gd name="connsiteY0" fmla="*/ 160624 h 2515148"/>
              <a:gd name="connsiteX1" fmla="*/ 56256 w 1242859"/>
              <a:gd name="connsiteY1" fmla="*/ 160624 h 2515148"/>
              <a:gd name="connsiteX2" fmla="*/ 108507 w 1242859"/>
              <a:gd name="connsiteY2" fmla="*/ 1323218 h 2515148"/>
              <a:gd name="connsiteX3" fmla="*/ 709399 w 1242859"/>
              <a:gd name="connsiteY3" fmla="*/ 1401595 h 2515148"/>
              <a:gd name="connsiteX4" fmla="*/ 787776 w 1242859"/>
              <a:gd name="connsiteY4" fmla="*/ 2315995 h 2515148"/>
              <a:gd name="connsiteX5" fmla="*/ 1231913 w 1242859"/>
              <a:gd name="connsiteY5" fmla="*/ 2315995 h 2515148"/>
              <a:gd name="connsiteX6" fmla="*/ 1075159 w 1242859"/>
              <a:gd name="connsiteY6" fmla="*/ 160624 h 2515148"/>
              <a:gd name="connsiteX7" fmla="*/ 709399 w 1242859"/>
              <a:gd name="connsiteY7" fmla="*/ 160624 h 2515148"/>
              <a:gd name="connsiteX0" fmla="*/ 667372 w 1240594"/>
              <a:gd name="connsiteY0" fmla="*/ 159657 h 2514181"/>
              <a:gd name="connsiteX1" fmla="*/ 53417 w 1240594"/>
              <a:gd name="connsiteY1" fmla="*/ 159657 h 2514181"/>
              <a:gd name="connsiteX2" fmla="*/ 105668 w 1240594"/>
              <a:gd name="connsiteY2" fmla="*/ 1322251 h 2514181"/>
              <a:gd name="connsiteX3" fmla="*/ 706560 w 1240594"/>
              <a:gd name="connsiteY3" fmla="*/ 1400628 h 2514181"/>
              <a:gd name="connsiteX4" fmla="*/ 784937 w 1240594"/>
              <a:gd name="connsiteY4" fmla="*/ 2315028 h 2514181"/>
              <a:gd name="connsiteX5" fmla="*/ 1229074 w 1240594"/>
              <a:gd name="connsiteY5" fmla="*/ 2315028 h 2514181"/>
              <a:gd name="connsiteX6" fmla="*/ 1072320 w 1240594"/>
              <a:gd name="connsiteY6" fmla="*/ 159657 h 2514181"/>
              <a:gd name="connsiteX7" fmla="*/ 667372 w 1240594"/>
              <a:gd name="connsiteY7" fmla="*/ 159657 h 2514181"/>
              <a:gd name="connsiteX0" fmla="*/ 717850 w 1291072"/>
              <a:gd name="connsiteY0" fmla="*/ 163598 h 2518122"/>
              <a:gd name="connsiteX1" fmla="*/ 38581 w 1291072"/>
              <a:gd name="connsiteY1" fmla="*/ 268101 h 2518122"/>
              <a:gd name="connsiteX2" fmla="*/ 156146 w 1291072"/>
              <a:gd name="connsiteY2" fmla="*/ 1326192 h 2518122"/>
              <a:gd name="connsiteX3" fmla="*/ 757038 w 1291072"/>
              <a:gd name="connsiteY3" fmla="*/ 1404569 h 2518122"/>
              <a:gd name="connsiteX4" fmla="*/ 835415 w 1291072"/>
              <a:gd name="connsiteY4" fmla="*/ 2318969 h 2518122"/>
              <a:gd name="connsiteX5" fmla="*/ 1279552 w 1291072"/>
              <a:gd name="connsiteY5" fmla="*/ 2318969 h 2518122"/>
              <a:gd name="connsiteX6" fmla="*/ 1122798 w 1291072"/>
              <a:gd name="connsiteY6" fmla="*/ 163598 h 2518122"/>
              <a:gd name="connsiteX7" fmla="*/ 717850 w 1291072"/>
              <a:gd name="connsiteY7" fmla="*/ 163598 h 2518122"/>
              <a:gd name="connsiteX0" fmla="*/ 717850 w 1291072"/>
              <a:gd name="connsiteY0" fmla="*/ 30443 h 2384967"/>
              <a:gd name="connsiteX1" fmla="*/ 38581 w 1291072"/>
              <a:gd name="connsiteY1" fmla="*/ 134946 h 2384967"/>
              <a:gd name="connsiteX2" fmla="*/ 156146 w 1291072"/>
              <a:gd name="connsiteY2" fmla="*/ 1193037 h 2384967"/>
              <a:gd name="connsiteX3" fmla="*/ 757038 w 1291072"/>
              <a:gd name="connsiteY3" fmla="*/ 1271414 h 2384967"/>
              <a:gd name="connsiteX4" fmla="*/ 835415 w 1291072"/>
              <a:gd name="connsiteY4" fmla="*/ 2185814 h 2384967"/>
              <a:gd name="connsiteX5" fmla="*/ 1279552 w 1291072"/>
              <a:gd name="connsiteY5" fmla="*/ 2185814 h 2384967"/>
              <a:gd name="connsiteX6" fmla="*/ 1122798 w 1291072"/>
              <a:gd name="connsiteY6" fmla="*/ 30443 h 2384967"/>
              <a:gd name="connsiteX7" fmla="*/ 717850 w 1291072"/>
              <a:gd name="connsiteY7" fmla="*/ 30443 h 238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1072" h="2384967">
                <a:moveTo>
                  <a:pt x="717850" y="30443"/>
                </a:moveTo>
                <a:cubicBezTo>
                  <a:pt x="537147" y="47860"/>
                  <a:pt x="132198" y="-58820"/>
                  <a:pt x="38581" y="134946"/>
                </a:cubicBezTo>
                <a:cubicBezTo>
                  <a:pt x="-55036" y="328712"/>
                  <a:pt x="36403" y="1003626"/>
                  <a:pt x="156146" y="1193037"/>
                </a:cubicBezTo>
                <a:cubicBezTo>
                  <a:pt x="275889" y="1382448"/>
                  <a:pt x="643827" y="1105951"/>
                  <a:pt x="757038" y="1271414"/>
                </a:cubicBezTo>
                <a:cubicBezTo>
                  <a:pt x="870249" y="1436877"/>
                  <a:pt x="748329" y="2033414"/>
                  <a:pt x="835415" y="2185814"/>
                </a:cubicBezTo>
                <a:cubicBezTo>
                  <a:pt x="922501" y="2338214"/>
                  <a:pt x="1231655" y="2545042"/>
                  <a:pt x="1279552" y="2185814"/>
                </a:cubicBezTo>
                <a:cubicBezTo>
                  <a:pt x="1327449" y="1826586"/>
                  <a:pt x="1216415" y="89225"/>
                  <a:pt x="1122798" y="30443"/>
                </a:cubicBezTo>
                <a:cubicBezTo>
                  <a:pt x="1029181" y="-28339"/>
                  <a:pt x="898553" y="13026"/>
                  <a:pt x="717850" y="3044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Forma libre 26"/>
          <p:cNvSpPr/>
          <p:nvPr/>
        </p:nvSpPr>
        <p:spPr>
          <a:xfrm>
            <a:off x="6723817" y="1630406"/>
            <a:ext cx="1118497" cy="1272459"/>
          </a:xfrm>
          <a:custGeom>
            <a:avLst/>
            <a:gdLst>
              <a:gd name="connsiteX0" fmla="*/ 81932 w 1118497"/>
              <a:gd name="connsiteY0" fmla="*/ 120017 h 1272459"/>
              <a:gd name="connsiteX1" fmla="*/ 81932 w 1118497"/>
              <a:gd name="connsiteY1" fmla="*/ 342085 h 1272459"/>
              <a:gd name="connsiteX2" fmla="*/ 356252 w 1118497"/>
              <a:gd name="connsiteY2" fmla="*/ 446588 h 1272459"/>
              <a:gd name="connsiteX3" fmla="*/ 486880 w 1118497"/>
              <a:gd name="connsiteY3" fmla="*/ 1217297 h 1272459"/>
              <a:gd name="connsiteX4" fmla="*/ 813452 w 1118497"/>
              <a:gd name="connsiteY4" fmla="*/ 1191171 h 1272459"/>
              <a:gd name="connsiteX5" fmla="*/ 1048583 w 1118497"/>
              <a:gd name="connsiteY5" fmla="*/ 1191171 h 1272459"/>
              <a:gd name="connsiteX6" fmla="*/ 1035520 w 1118497"/>
              <a:gd name="connsiteY6" fmla="*/ 80828 h 1272459"/>
              <a:gd name="connsiteX7" fmla="*/ 81932 w 1118497"/>
              <a:gd name="connsiteY7" fmla="*/ 120017 h 127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8497" h="1272459">
                <a:moveTo>
                  <a:pt x="81932" y="120017"/>
                </a:moveTo>
                <a:cubicBezTo>
                  <a:pt x="-76999" y="163560"/>
                  <a:pt x="36212" y="287657"/>
                  <a:pt x="81932" y="342085"/>
                </a:cubicBezTo>
                <a:cubicBezTo>
                  <a:pt x="127652" y="396513"/>
                  <a:pt x="288761" y="300719"/>
                  <a:pt x="356252" y="446588"/>
                </a:cubicBezTo>
                <a:cubicBezTo>
                  <a:pt x="423743" y="592457"/>
                  <a:pt x="410680" y="1093200"/>
                  <a:pt x="486880" y="1217297"/>
                </a:cubicBezTo>
                <a:cubicBezTo>
                  <a:pt x="563080" y="1341394"/>
                  <a:pt x="719835" y="1195525"/>
                  <a:pt x="813452" y="1191171"/>
                </a:cubicBezTo>
                <a:cubicBezTo>
                  <a:pt x="907069" y="1186817"/>
                  <a:pt x="1011572" y="1376228"/>
                  <a:pt x="1048583" y="1191171"/>
                </a:cubicBezTo>
                <a:cubicBezTo>
                  <a:pt x="1085594" y="1006114"/>
                  <a:pt x="1192274" y="263708"/>
                  <a:pt x="1035520" y="80828"/>
                </a:cubicBezTo>
                <a:cubicBezTo>
                  <a:pt x="878766" y="-102052"/>
                  <a:pt x="240863" y="76474"/>
                  <a:pt x="81932" y="120017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7822707" y="3615231"/>
            <a:ext cx="531036" cy="1683919"/>
          </a:xfrm>
          <a:custGeom>
            <a:avLst/>
            <a:gdLst>
              <a:gd name="connsiteX0" fmla="*/ 68091 w 612650"/>
              <a:gd name="connsiteY0" fmla="*/ 1490392 h 1634900"/>
              <a:gd name="connsiteX1" fmla="*/ 55028 w 612650"/>
              <a:gd name="connsiteY1" fmla="*/ 353923 h 1634900"/>
              <a:gd name="connsiteX2" fmla="*/ 551416 w 612650"/>
              <a:gd name="connsiteY2" fmla="*/ 66541 h 1634900"/>
              <a:gd name="connsiteX3" fmla="*/ 551416 w 612650"/>
              <a:gd name="connsiteY3" fmla="*/ 1464266 h 1634900"/>
              <a:gd name="connsiteX4" fmla="*/ 68091 w 612650"/>
              <a:gd name="connsiteY4" fmla="*/ 1490392 h 1634900"/>
              <a:gd name="connsiteX0" fmla="*/ 36398 w 580957"/>
              <a:gd name="connsiteY0" fmla="*/ 1494767 h 1640916"/>
              <a:gd name="connsiteX1" fmla="*/ 88649 w 580957"/>
              <a:gd name="connsiteY1" fmla="*/ 332172 h 1640916"/>
              <a:gd name="connsiteX2" fmla="*/ 519723 w 580957"/>
              <a:gd name="connsiteY2" fmla="*/ 70916 h 1640916"/>
              <a:gd name="connsiteX3" fmla="*/ 519723 w 580957"/>
              <a:gd name="connsiteY3" fmla="*/ 1468641 h 1640916"/>
              <a:gd name="connsiteX4" fmla="*/ 36398 w 580957"/>
              <a:gd name="connsiteY4" fmla="*/ 1494767 h 1640916"/>
              <a:gd name="connsiteX0" fmla="*/ 48537 w 551502"/>
              <a:gd name="connsiteY0" fmla="*/ 1548415 h 1674673"/>
              <a:gd name="connsiteX1" fmla="*/ 61600 w 551502"/>
              <a:gd name="connsiteY1" fmla="*/ 333568 h 1674673"/>
              <a:gd name="connsiteX2" fmla="*/ 492674 w 551502"/>
              <a:gd name="connsiteY2" fmla="*/ 72312 h 1674673"/>
              <a:gd name="connsiteX3" fmla="*/ 492674 w 551502"/>
              <a:gd name="connsiteY3" fmla="*/ 1470037 h 1674673"/>
              <a:gd name="connsiteX4" fmla="*/ 48537 w 551502"/>
              <a:gd name="connsiteY4" fmla="*/ 1548415 h 1674673"/>
              <a:gd name="connsiteX0" fmla="*/ 28071 w 531036"/>
              <a:gd name="connsiteY0" fmla="*/ 1557661 h 1683919"/>
              <a:gd name="connsiteX1" fmla="*/ 41134 w 531036"/>
              <a:gd name="connsiteY1" fmla="*/ 342814 h 1683919"/>
              <a:gd name="connsiteX2" fmla="*/ 472208 w 531036"/>
              <a:gd name="connsiteY2" fmla="*/ 81558 h 1683919"/>
              <a:gd name="connsiteX3" fmla="*/ 472208 w 531036"/>
              <a:gd name="connsiteY3" fmla="*/ 1479283 h 1683919"/>
              <a:gd name="connsiteX4" fmla="*/ 28071 w 531036"/>
              <a:gd name="connsiteY4" fmla="*/ 1557661 h 168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036" h="1683919">
                <a:moveTo>
                  <a:pt x="28071" y="1557661"/>
                </a:moveTo>
                <a:cubicBezTo>
                  <a:pt x="-43775" y="1368250"/>
                  <a:pt x="45488" y="641082"/>
                  <a:pt x="41134" y="342814"/>
                </a:cubicBezTo>
                <a:cubicBezTo>
                  <a:pt x="36780" y="44546"/>
                  <a:pt x="389477" y="-103499"/>
                  <a:pt x="472208" y="81558"/>
                </a:cubicBezTo>
                <a:cubicBezTo>
                  <a:pt x="554939" y="266615"/>
                  <a:pt x="546231" y="1233266"/>
                  <a:pt x="472208" y="1479283"/>
                </a:cubicBezTo>
                <a:cubicBezTo>
                  <a:pt x="398185" y="1725300"/>
                  <a:pt x="99917" y="1747072"/>
                  <a:pt x="28071" y="1557661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7758915" y="2507236"/>
            <a:ext cx="832994" cy="1044560"/>
          </a:xfrm>
          <a:custGeom>
            <a:avLst/>
            <a:gdLst>
              <a:gd name="connsiteX0" fmla="*/ 627439 w 832994"/>
              <a:gd name="connsiteY0" fmla="*/ 105335 h 1044560"/>
              <a:gd name="connsiteX1" fmla="*/ 248616 w 832994"/>
              <a:gd name="connsiteY1" fmla="*/ 79210 h 1044560"/>
              <a:gd name="connsiteX2" fmla="*/ 26548 w 832994"/>
              <a:gd name="connsiteY2" fmla="*/ 706227 h 1044560"/>
              <a:gd name="connsiteX3" fmla="*/ 91862 w 832994"/>
              <a:gd name="connsiteY3" fmla="*/ 993610 h 1044560"/>
              <a:gd name="connsiteX4" fmla="*/ 810319 w 832994"/>
              <a:gd name="connsiteY4" fmla="*/ 954421 h 1044560"/>
              <a:gd name="connsiteX5" fmla="*/ 627439 w 832994"/>
              <a:gd name="connsiteY5" fmla="*/ 105335 h 104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2994" h="1044560">
                <a:moveTo>
                  <a:pt x="627439" y="105335"/>
                </a:moveTo>
                <a:cubicBezTo>
                  <a:pt x="533822" y="-40534"/>
                  <a:pt x="348764" y="-20939"/>
                  <a:pt x="248616" y="79210"/>
                </a:cubicBezTo>
                <a:cubicBezTo>
                  <a:pt x="148468" y="179359"/>
                  <a:pt x="52674" y="553827"/>
                  <a:pt x="26548" y="706227"/>
                </a:cubicBezTo>
                <a:cubicBezTo>
                  <a:pt x="422" y="858627"/>
                  <a:pt x="-38766" y="952244"/>
                  <a:pt x="91862" y="993610"/>
                </a:cubicBezTo>
                <a:cubicBezTo>
                  <a:pt x="222490" y="1034976"/>
                  <a:pt x="725410" y="1100290"/>
                  <a:pt x="810319" y="954421"/>
                </a:cubicBezTo>
                <a:cubicBezTo>
                  <a:pt x="895228" y="808552"/>
                  <a:pt x="721056" y="251204"/>
                  <a:pt x="627439" y="10533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7953321" y="1555985"/>
            <a:ext cx="999193" cy="862770"/>
          </a:xfrm>
          <a:custGeom>
            <a:avLst/>
            <a:gdLst>
              <a:gd name="connsiteX0" fmla="*/ 93399 w 999193"/>
              <a:gd name="connsiteY0" fmla="*/ 76872 h 862770"/>
              <a:gd name="connsiteX1" fmla="*/ 106462 w 999193"/>
              <a:gd name="connsiteY1" fmla="*/ 730015 h 862770"/>
              <a:gd name="connsiteX2" fmla="*/ 877170 w 999193"/>
              <a:gd name="connsiteY2" fmla="*/ 808392 h 862770"/>
              <a:gd name="connsiteX3" fmla="*/ 916359 w 999193"/>
              <a:gd name="connsiteY3" fmla="*/ 89935 h 862770"/>
              <a:gd name="connsiteX4" fmla="*/ 93399 w 999193"/>
              <a:gd name="connsiteY4" fmla="*/ 76872 h 86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193" h="862770">
                <a:moveTo>
                  <a:pt x="93399" y="76872"/>
                </a:moveTo>
                <a:cubicBezTo>
                  <a:pt x="-41584" y="183552"/>
                  <a:pt x="-24167" y="608095"/>
                  <a:pt x="106462" y="730015"/>
                </a:cubicBezTo>
                <a:cubicBezTo>
                  <a:pt x="237091" y="851935"/>
                  <a:pt x="742187" y="915072"/>
                  <a:pt x="877170" y="808392"/>
                </a:cubicBezTo>
                <a:cubicBezTo>
                  <a:pt x="1012153" y="701712"/>
                  <a:pt x="1049165" y="205324"/>
                  <a:pt x="916359" y="89935"/>
                </a:cubicBezTo>
                <a:cubicBezTo>
                  <a:pt x="783553" y="-25454"/>
                  <a:pt x="228382" y="-29808"/>
                  <a:pt x="93399" y="76872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8966693" y="1633924"/>
            <a:ext cx="1622467" cy="585786"/>
          </a:xfrm>
          <a:custGeom>
            <a:avLst/>
            <a:gdLst>
              <a:gd name="connsiteX0" fmla="*/ 125056 w 1622467"/>
              <a:gd name="connsiteY0" fmla="*/ 51185 h 585786"/>
              <a:gd name="connsiteX1" fmla="*/ 151181 w 1622467"/>
              <a:gd name="connsiteY1" fmla="*/ 573699 h 585786"/>
              <a:gd name="connsiteX2" fmla="*/ 804324 w 1622467"/>
              <a:gd name="connsiteY2" fmla="*/ 430007 h 585786"/>
              <a:gd name="connsiteX3" fmla="*/ 1313776 w 1622467"/>
              <a:gd name="connsiteY3" fmla="*/ 560636 h 585786"/>
              <a:gd name="connsiteX4" fmla="*/ 1561970 w 1622467"/>
              <a:gd name="connsiteY4" fmla="*/ 77310 h 585786"/>
              <a:gd name="connsiteX5" fmla="*/ 125056 w 1622467"/>
              <a:gd name="connsiteY5" fmla="*/ 51185 h 585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22467" h="585786">
                <a:moveTo>
                  <a:pt x="125056" y="51185"/>
                </a:moveTo>
                <a:cubicBezTo>
                  <a:pt x="-110075" y="133916"/>
                  <a:pt x="37970" y="510562"/>
                  <a:pt x="151181" y="573699"/>
                </a:cubicBezTo>
                <a:cubicBezTo>
                  <a:pt x="264392" y="636836"/>
                  <a:pt x="610558" y="432184"/>
                  <a:pt x="804324" y="430007"/>
                </a:cubicBezTo>
                <a:cubicBezTo>
                  <a:pt x="998090" y="427830"/>
                  <a:pt x="1187502" y="619419"/>
                  <a:pt x="1313776" y="560636"/>
                </a:cubicBezTo>
                <a:cubicBezTo>
                  <a:pt x="1440050" y="501853"/>
                  <a:pt x="1753559" y="162218"/>
                  <a:pt x="1561970" y="77310"/>
                </a:cubicBezTo>
                <a:cubicBezTo>
                  <a:pt x="1370381" y="-7598"/>
                  <a:pt x="360187" y="-31546"/>
                  <a:pt x="125056" y="5118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878349" y="2268402"/>
            <a:ext cx="1700787" cy="801517"/>
          </a:xfrm>
          <a:custGeom>
            <a:avLst/>
            <a:gdLst>
              <a:gd name="connsiteX0" fmla="*/ 95834 w 1700787"/>
              <a:gd name="connsiteY0" fmla="*/ 318044 h 801517"/>
              <a:gd name="connsiteX1" fmla="*/ 226462 w 1700787"/>
              <a:gd name="connsiteY1" fmla="*/ 109038 h 801517"/>
              <a:gd name="connsiteX2" fmla="*/ 892668 w 1700787"/>
              <a:gd name="connsiteY2" fmla="*/ 4535 h 801517"/>
              <a:gd name="connsiteX3" fmla="*/ 1545811 w 1700787"/>
              <a:gd name="connsiteY3" fmla="*/ 252729 h 801517"/>
              <a:gd name="connsiteX4" fmla="*/ 1571937 w 1700787"/>
              <a:gd name="connsiteY4" fmla="*/ 801369 h 801517"/>
              <a:gd name="connsiteX5" fmla="*/ 95834 w 1700787"/>
              <a:gd name="connsiteY5" fmla="*/ 318044 h 80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00787" h="801517">
                <a:moveTo>
                  <a:pt x="95834" y="318044"/>
                </a:moveTo>
                <a:cubicBezTo>
                  <a:pt x="-128412" y="202656"/>
                  <a:pt x="93656" y="161289"/>
                  <a:pt x="226462" y="109038"/>
                </a:cubicBezTo>
                <a:cubicBezTo>
                  <a:pt x="359268" y="56787"/>
                  <a:pt x="672777" y="-19414"/>
                  <a:pt x="892668" y="4535"/>
                </a:cubicBezTo>
                <a:cubicBezTo>
                  <a:pt x="1112560" y="28483"/>
                  <a:pt x="1432600" y="119923"/>
                  <a:pt x="1545811" y="252729"/>
                </a:cubicBezTo>
                <a:cubicBezTo>
                  <a:pt x="1659022" y="385535"/>
                  <a:pt x="1815777" y="792660"/>
                  <a:pt x="1571937" y="801369"/>
                </a:cubicBezTo>
                <a:cubicBezTo>
                  <a:pt x="1328097" y="810078"/>
                  <a:pt x="320080" y="433432"/>
                  <a:pt x="95834" y="318044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Forma libre 32"/>
          <p:cNvSpPr/>
          <p:nvPr/>
        </p:nvSpPr>
        <p:spPr>
          <a:xfrm>
            <a:off x="11522617" y="3497472"/>
            <a:ext cx="907034" cy="1822822"/>
          </a:xfrm>
          <a:custGeom>
            <a:avLst/>
            <a:gdLst>
              <a:gd name="connsiteX0" fmla="*/ 77200 w 907034"/>
              <a:gd name="connsiteY0" fmla="*/ 1623168 h 1822822"/>
              <a:gd name="connsiteX1" fmla="*/ 64137 w 907034"/>
              <a:gd name="connsiteY1" fmla="*/ 147065 h 1822822"/>
              <a:gd name="connsiteX2" fmla="*/ 469086 w 907034"/>
              <a:gd name="connsiteY2" fmla="*/ 134002 h 1822822"/>
              <a:gd name="connsiteX3" fmla="*/ 469086 w 907034"/>
              <a:gd name="connsiteY3" fmla="*/ 865522 h 1822822"/>
              <a:gd name="connsiteX4" fmla="*/ 874034 w 907034"/>
              <a:gd name="connsiteY4" fmla="*/ 878585 h 1822822"/>
              <a:gd name="connsiteX5" fmla="*/ 795657 w 907034"/>
              <a:gd name="connsiteY5" fmla="*/ 1727671 h 1822822"/>
              <a:gd name="connsiteX6" fmla="*/ 77200 w 907034"/>
              <a:gd name="connsiteY6" fmla="*/ 1623168 h 182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7034" h="1822822">
                <a:moveTo>
                  <a:pt x="77200" y="1623168"/>
                </a:moveTo>
                <a:cubicBezTo>
                  <a:pt x="-44720" y="1359734"/>
                  <a:pt x="-1177" y="395259"/>
                  <a:pt x="64137" y="147065"/>
                </a:cubicBezTo>
                <a:cubicBezTo>
                  <a:pt x="129451" y="-101129"/>
                  <a:pt x="401595" y="14259"/>
                  <a:pt x="469086" y="134002"/>
                </a:cubicBezTo>
                <a:cubicBezTo>
                  <a:pt x="536577" y="253745"/>
                  <a:pt x="401595" y="741425"/>
                  <a:pt x="469086" y="865522"/>
                </a:cubicBezTo>
                <a:cubicBezTo>
                  <a:pt x="536577" y="989619"/>
                  <a:pt x="819605" y="734893"/>
                  <a:pt x="874034" y="878585"/>
                </a:cubicBezTo>
                <a:cubicBezTo>
                  <a:pt x="928463" y="1022277"/>
                  <a:pt x="924108" y="1601397"/>
                  <a:pt x="795657" y="1727671"/>
                </a:cubicBezTo>
                <a:cubicBezTo>
                  <a:pt x="667206" y="1853945"/>
                  <a:pt x="199120" y="1886602"/>
                  <a:pt x="77200" y="162316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Forma libre 33"/>
          <p:cNvSpPr/>
          <p:nvPr/>
        </p:nvSpPr>
        <p:spPr>
          <a:xfrm>
            <a:off x="11558838" y="2609436"/>
            <a:ext cx="904089" cy="1617426"/>
          </a:xfrm>
          <a:custGeom>
            <a:avLst/>
            <a:gdLst>
              <a:gd name="connsiteX0" fmla="*/ 654933 w 904089"/>
              <a:gd name="connsiteY0" fmla="*/ 120701 h 1617426"/>
              <a:gd name="connsiteX1" fmla="*/ 67105 w 904089"/>
              <a:gd name="connsiteY1" fmla="*/ 120701 h 1617426"/>
              <a:gd name="connsiteX2" fmla="*/ 67105 w 904089"/>
              <a:gd name="connsiteY2" fmla="*/ 617090 h 1617426"/>
              <a:gd name="connsiteX3" fmla="*/ 550431 w 904089"/>
              <a:gd name="connsiteY3" fmla="*/ 734655 h 1617426"/>
              <a:gd name="connsiteX4" fmla="*/ 589619 w 904089"/>
              <a:gd name="connsiteY4" fmla="*/ 1505364 h 1617426"/>
              <a:gd name="connsiteX5" fmla="*/ 903128 w 904089"/>
              <a:gd name="connsiteY5" fmla="*/ 1466175 h 1617426"/>
              <a:gd name="connsiteX6" fmla="*/ 654933 w 904089"/>
              <a:gd name="connsiteY6" fmla="*/ 120701 h 1617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04089" h="1617426">
                <a:moveTo>
                  <a:pt x="654933" y="120701"/>
                </a:moveTo>
                <a:cubicBezTo>
                  <a:pt x="515596" y="-103545"/>
                  <a:pt x="165076" y="37970"/>
                  <a:pt x="67105" y="120701"/>
                </a:cubicBezTo>
                <a:cubicBezTo>
                  <a:pt x="-30866" y="203432"/>
                  <a:pt x="-13449" y="514764"/>
                  <a:pt x="67105" y="617090"/>
                </a:cubicBezTo>
                <a:cubicBezTo>
                  <a:pt x="147659" y="719416"/>
                  <a:pt x="463345" y="586609"/>
                  <a:pt x="550431" y="734655"/>
                </a:cubicBezTo>
                <a:cubicBezTo>
                  <a:pt x="637517" y="882701"/>
                  <a:pt x="530836" y="1383444"/>
                  <a:pt x="589619" y="1505364"/>
                </a:cubicBezTo>
                <a:cubicBezTo>
                  <a:pt x="648402" y="1627284"/>
                  <a:pt x="890065" y="1694775"/>
                  <a:pt x="903128" y="1466175"/>
                </a:cubicBezTo>
                <a:cubicBezTo>
                  <a:pt x="916191" y="1237575"/>
                  <a:pt x="794270" y="344947"/>
                  <a:pt x="654933" y="120701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Forma libre 34"/>
          <p:cNvSpPr/>
          <p:nvPr/>
        </p:nvSpPr>
        <p:spPr>
          <a:xfrm>
            <a:off x="11480780" y="1408025"/>
            <a:ext cx="1056381" cy="1096163"/>
          </a:xfrm>
          <a:custGeom>
            <a:avLst/>
            <a:gdLst>
              <a:gd name="connsiteX0" fmla="*/ 824431 w 1056381"/>
              <a:gd name="connsiteY0" fmla="*/ 1060855 h 1096163"/>
              <a:gd name="connsiteX1" fmla="*/ 14534 w 1056381"/>
              <a:gd name="connsiteY1" fmla="*/ 982478 h 1096163"/>
              <a:gd name="connsiteX2" fmla="*/ 288854 w 1056381"/>
              <a:gd name="connsiteY2" fmla="*/ 655906 h 1096163"/>
              <a:gd name="connsiteX3" fmla="*/ 92911 w 1056381"/>
              <a:gd name="connsiteY3" fmla="*/ 2764 h 1096163"/>
              <a:gd name="connsiteX4" fmla="*/ 1007311 w 1056381"/>
              <a:gd name="connsiteY4" fmla="*/ 446901 h 1096163"/>
              <a:gd name="connsiteX5" fmla="*/ 824431 w 1056381"/>
              <a:gd name="connsiteY5" fmla="*/ 1060855 h 1096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6381" h="1096163">
                <a:moveTo>
                  <a:pt x="824431" y="1060855"/>
                </a:moveTo>
                <a:cubicBezTo>
                  <a:pt x="658968" y="1150118"/>
                  <a:pt x="103797" y="1049969"/>
                  <a:pt x="14534" y="982478"/>
                </a:cubicBezTo>
                <a:cubicBezTo>
                  <a:pt x="-74729" y="914986"/>
                  <a:pt x="275791" y="819192"/>
                  <a:pt x="288854" y="655906"/>
                </a:cubicBezTo>
                <a:cubicBezTo>
                  <a:pt x="301917" y="492620"/>
                  <a:pt x="-26832" y="37598"/>
                  <a:pt x="92911" y="2764"/>
                </a:cubicBezTo>
                <a:cubicBezTo>
                  <a:pt x="212654" y="-32070"/>
                  <a:pt x="878860" y="270552"/>
                  <a:pt x="1007311" y="446901"/>
                </a:cubicBezTo>
                <a:cubicBezTo>
                  <a:pt x="1135763" y="623249"/>
                  <a:pt x="989894" y="971592"/>
                  <a:pt x="824431" y="106085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Forma libre 35"/>
          <p:cNvSpPr/>
          <p:nvPr/>
        </p:nvSpPr>
        <p:spPr>
          <a:xfrm>
            <a:off x="10603338" y="1653301"/>
            <a:ext cx="1002271" cy="927309"/>
          </a:xfrm>
          <a:custGeom>
            <a:avLst/>
            <a:gdLst>
              <a:gd name="connsiteX0" fmla="*/ 272014 w 1113830"/>
              <a:gd name="connsiteY0" fmla="*/ 84059 h 927309"/>
              <a:gd name="connsiteX1" fmla="*/ 10757 w 1113830"/>
              <a:gd name="connsiteY1" fmla="*/ 645762 h 927309"/>
              <a:gd name="connsiteX2" fmla="*/ 611649 w 1113830"/>
              <a:gd name="connsiteY2" fmla="*/ 920082 h 927309"/>
              <a:gd name="connsiteX3" fmla="*/ 1108037 w 1113830"/>
              <a:gd name="connsiteY3" fmla="*/ 371442 h 927309"/>
              <a:gd name="connsiteX4" fmla="*/ 846780 w 1113830"/>
              <a:gd name="connsiteY4" fmla="*/ 31808 h 927309"/>
              <a:gd name="connsiteX5" fmla="*/ 272014 w 1113830"/>
              <a:gd name="connsiteY5" fmla="*/ 84059 h 92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13830" h="927309">
                <a:moveTo>
                  <a:pt x="272014" y="84059"/>
                </a:moveTo>
                <a:cubicBezTo>
                  <a:pt x="132677" y="186385"/>
                  <a:pt x="-45849" y="506425"/>
                  <a:pt x="10757" y="645762"/>
                </a:cubicBezTo>
                <a:cubicBezTo>
                  <a:pt x="67363" y="785099"/>
                  <a:pt x="428769" y="965802"/>
                  <a:pt x="611649" y="920082"/>
                </a:cubicBezTo>
                <a:cubicBezTo>
                  <a:pt x="794529" y="874362"/>
                  <a:pt x="1068849" y="519488"/>
                  <a:pt x="1108037" y="371442"/>
                </a:cubicBezTo>
                <a:cubicBezTo>
                  <a:pt x="1147226" y="223396"/>
                  <a:pt x="979586" y="79705"/>
                  <a:pt x="846780" y="31808"/>
                </a:cubicBezTo>
                <a:cubicBezTo>
                  <a:pt x="713974" y="-16089"/>
                  <a:pt x="411351" y="-18267"/>
                  <a:pt x="272014" y="84059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8203474" y="2495005"/>
            <a:ext cx="3226526" cy="401029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Rectángulo 36"/>
          <p:cNvSpPr/>
          <p:nvPr/>
        </p:nvSpPr>
        <p:spPr>
          <a:xfrm>
            <a:off x="818382" y="394767"/>
            <a:ext cx="3226526" cy="401029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Rectángulo 40"/>
          <p:cNvSpPr/>
          <p:nvPr/>
        </p:nvSpPr>
        <p:spPr>
          <a:xfrm>
            <a:off x="4554058" y="1423851"/>
            <a:ext cx="3226526" cy="4010298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mage2.png">
            <a:extLst>
              <a:ext uri="{FF2B5EF4-FFF2-40B4-BE49-F238E27FC236}">
                <a16:creationId xmlns:a16="http://schemas.microsoft.com/office/drawing/2014/main" id="{CC62F816-5571-4D83-94AF-C4DE85EC8882}"/>
              </a:ext>
            </a:extLst>
          </p:cNvPr>
          <p:cNvPicPr/>
          <p:nvPr/>
        </p:nvPicPr>
        <p:blipFill rotWithShape="1">
          <a:blip r:embed="rId2"/>
          <a:srcRect l="13202" t="28694" r="16165" b="8956"/>
          <a:stretch/>
        </p:blipFill>
        <p:spPr>
          <a:xfrm>
            <a:off x="608757" y="1007315"/>
            <a:ext cx="3607103" cy="2990516"/>
          </a:xfrm>
          <a:prstGeom prst="rect">
            <a:avLst/>
          </a:prstGeom>
          <a:ln/>
        </p:spPr>
      </p:pic>
      <p:pic>
        <p:nvPicPr>
          <p:cNvPr id="39" name="image4.png">
            <a:extLst>
              <a:ext uri="{FF2B5EF4-FFF2-40B4-BE49-F238E27FC236}">
                <a16:creationId xmlns:a16="http://schemas.microsoft.com/office/drawing/2014/main" id="{1AB7B609-D9D3-4D13-A0DC-F1CDA036C5AD}"/>
              </a:ext>
            </a:extLst>
          </p:cNvPr>
          <p:cNvPicPr/>
          <p:nvPr/>
        </p:nvPicPr>
        <p:blipFill rotWithShape="1">
          <a:blip r:embed="rId3"/>
          <a:srcRect l="21333" t="28983" r="23100" b="3340"/>
          <a:stretch/>
        </p:blipFill>
        <p:spPr>
          <a:xfrm>
            <a:off x="4834738" y="2281008"/>
            <a:ext cx="2600978" cy="1944200"/>
          </a:xfrm>
          <a:prstGeom prst="rect">
            <a:avLst/>
          </a:prstGeom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F8C95E8-232E-4173-A4D1-EF4F0CB8EE4D}"/>
                  </a:ext>
                </a:extLst>
              </p:cNvPr>
              <p:cNvSpPr txBox="1"/>
              <p:nvPr/>
            </p:nvSpPr>
            <p:spPr>
              <a:xfrm>
                <a:off x="8602898" y="4005000"/>
                <a:ext cx="2414750" cy="1229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2800" i="1" smtClean="0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s-ES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Source Sans Pro" panose="020B0503030403020204" pitchFamily="34" charset="0"/>
                            </a:rPr>
                            <m:t>9</m:t>
                          </m:r>
                          <m:r>
                            <a:rPr lang="es-ES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Source Sans Pro" panose="020B0503030403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s-ES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Source Sans Pro" panose="020B0503030403020204" pitchFamily="34" charset="0"/>
                            </a:rPr>
                            <m:t>3</m:t>
                          </m:r>
                        </m:sup>
                      </m:sSup>
                      <m:r>
                        <a:rPr lang="es-ES" sz="2800" i="1">
                          <a:solidFill>
                            <a:srgbClr val="1A1A1A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Arial" panose="020B0604020202020204" pitchFamily="34" charset="0"/>
                          <a:cs typeface="Source Sans Pro" panose="020B0503030403020204" pitchFamily="34" charset="0"/>
                        </a:rPr>
                        <m:t>÷3</m:t>
                      </m:r>
                      <m:r>
                        <a:rPr lang="es-ES" sz="2800" i="1">
                          <a:solidFill>
                            <a:srgbClr val="1A1A1A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Arial" panose="020B0604020202020204" pitchFamily="34" charset="0"/>
                          <a:cs typeface="Source Sans Pro" panose="020B0503030403020204" pitchFamily="34" charset="0"/>
                        </a:rPr>
                        <m:t>𝑥</m:t>
                      </m:r>
                      <m:r>
                        <a:rPr lang="es-ES" sz="2800" i="1">
                          <a:solidFill>
                            <a:srgbClr val="1A1A1A"/>
                          </a:solidFill>
                          <a:effectLst/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  <a:ea typeface="Arial" panose="020B0604020202020204" pitchFamily="34" charset="0"/>
                          <a:cs typeface="Source Sans Pro" panose="020B0503030403020204" pitchFamily="34" charset="0"/>
                        </a:rPr>
                        <m:t>=3</m:t>
                      </m:r>
                      <m:sSup>
                        <m:sSupPr>
                          <m:ctrlPr>
                            <a:rPr lang="es-419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s-ES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Source Sans Pro" panose="020B0503030403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s-ES" sz="2800" i="1">
                              <a:solidFill>
                                <a:srgbClr val="1A1A1A"/>
                              </a:solidFill>
                              <a:effectLst/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  <a:ea typeface="Arial" panose="020B0604020202020204" pitchFamily="34" charset="0"/>
                              <a:cs typeface="Source Sans Pro" panose="020B0503030403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419" sz="2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endParaRPr lang="es-419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F8C95E8-232E-4173-A4D1-EF4F0CB8E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898" y="4005000"/>
                <a:ext cx="2414750" cy="12298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uadroTexto 24">
            <a:extLst>
              <a:ext uri="{FF2B5EF4-FFF2-40B4-BE49-F238E27FC236}">
                <a16:creationId xmlns:a16="http://schemas.microsoft.com/office/drawing/2014/main" id="{CC1D1F22-0087-4793-AD29-D4FC9EA3C414}"/>
              </a:ext>
            </a:extLst>
          </p:cNvPr>
          <p:cNvSpPr txBox="1"/>
          <p:nvPr/>
        </p:nvSpPr>
        <p:spPr>
          <a:xfrm>
            <a:off x="5144946" y="460426"/>
            <a:ext cx="380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 Black" panose="020B0A04020102020204" pitchFamily="34" charset="0"/>
              </a:rPr>
              <a:t>Recordemos:</a:t>
            </a:r>
            <a:endParaRPr lang="es-419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6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063" y="1414054"/>
            <a:ext cx="1577222" cy="40723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" name="Conector recto 2"/>
          <p:cNvCxnSpPr/>
          <p:nvPr/>
        </p:nvCxnSpPr>
        <p:spPr>
          <a:xfrm flipH="1" flipV="1">
            <a:off x="-13062" y="-26126"/>
            <a:ext cx="12205062" cy="26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3"/>
          <p:cNvCxnSpPr/>
          <p:nvPr/>
        </p:nvCxnSpPr>
        <p:spPr>
          <a:xfrm flipV="1">
            <a:off x="0" y="-26126"/>
            <a:ext cx="0" cy="6884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10614778" y="1414054"/>
            <a:ext cx="1577222" cy="40723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3" name="Grupo 12"/>
          <p:cNvGrpSpPr/>
          <p:nvPr/>
        </p:nvGrpSpPr>
        <p:grpSpPr>
          <a:xfrm>
            <a:off x="-527724" y="854274"/>
            <a:ext cx="2406487" cy="5129075"/>
            <a:chOff x="-527724" y="854274"/>
            <a:chExt cx="2406487" cy="5129075"/>
          </a:xfrm>
        </p:grpSpPr>
        <p:sp>
          <p:nvSpPr>
            <p:cNvPr id="5" name="Forma libre 4"/>
            <p:cNvSpPr/>
            <p:nvPr/>
          </p:nvSpPr>
          <p:spPr>
            <a:xfrm>
              <a:off x="-296336" y="943886"/>
              <a:ext cx="964712" cy="2552363"/>
            </a:xfrm>
            <a:custGeom>
              <a:avLst/>
              <a:gdLst>
                <a:gd name="connsiteX0" fmla="*/ 505342 w 964712"/>
                <a:gd name="connsiteY0" fmla="*/ 192583 h 2552363"/>
                <a:gd name="connsiteX1" fmla="*/ 923353 w 964712"/>
                <a:gd name="connsiteY1" fmla="*/ 1041668 h 2552363"/>
                <a:gd name="connsiteX2" fmla="*/ 871102 w 964712"/>
                <a:gd name="connsiteY2" fmla="*/ 2047508 h 2552363"/>
                <a:gd name="connsiteX3" fmla="*/ 231022 w 964712"/>
                <a:gd name="connsiteY3" fmla="*/ 2452457 h 2552363"/>
                <a:gd name="connsiteX4" fmla="*/ 8953 w 964712"/>
                <a:gd name="connsiteY4" fmla="*/ 205645 h 2552363"/>
                <a:gd name="connsiteX5" fmla="*/ 505342 w 964712"/>
                <a:gd name="connsiteY5" fmla="*/ 192583 h 255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4712" h="2552363">
                  <a:moveTo>
                    <a:pt x="505342" y="192583"/>
                  </a:moveTo>
                  <a:cubicBezTo>
                    <a:pt x="657742" y="331920"/>
                    <a:pt x="862393" y="732514"/>
                    <a:pt x="923353" y="1041668"/>
                  </a:cubicBezTo>
                  <a:cubicBezTo>
                    <a:pt x="984313" y="1350822"/>
                    <a:pt x="986490" y="1812377"/>
                    <a:pt x="871102" y="2047508"/>
                  </a:cubicBezTo>
                  <a:cubicBezTo>
                    <a:pt x="755714" y="2282639"/>
                    <a:pt x="374713" y="2759434"/>
                    <a:pt x="231022" y="2452457"/>
                  </a:cubicBezTo>
                  <a:cubicBezTo>
                    <a:pt x="87331" y="2145480"/>
                    <a:pt x="-34590" y="577936"/>
                    <a:pt x="8953" y="205645"/>
                  </a:cubicBezTo>
                  <a:cubicBezTo>
                    <a:pt x="52496" y="-166646"/>
                    <a:pt x="352942" y="53246"/>
                    <a:pt x="505342" y="19258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Forma libre 7"/>
            <p:cNvSpPr/>
            <p:nvPr/>
          </p:nvSpPr>
          <p:spPr>
            <a:xfrm>
              <a:off x="302735" y="854274"/>
              <a:ext cx="1497652" cy="2818967"/>
            </a:xfrm>
            <a:custGeom>
              <a:avLst/>
              <a:gdLst>
                <a:gd name="connsiteX0" fmla="*/ 1186431 w 1497652"/>
                <a:gd name="connsiteY0" fmla="*/ 216880 h 2818967"/>
                <a:gd name="connsiteX1" fmla="*/ 49962 w 1497652"/>
                <a:gd name="connsiteY1" fmla="*/ 1235783 h 2818967"/>
                <a:gd name="connsiteX2" fmla="*/ 324282 w 1497652"/>
                <a:gd name="connsiteY2" fmla="*/ 2437566 h 2818967"/>
                <a:gd name="connsiteX3" fmla="*/ 1421562 w 1497652"/>
                <a:gd name="connsiteY3" fmla="*/ 2659635 h 2818967"/>
                <a:gd name="connsiteX4" fmla="*/ 1382374 w 1497652"/>
                <a:gd name="connsiteY4" fmla="*/ 229943 h 2818967"/>
                <a:gd name="connsiteX5" fmla="*/ 1186431 w 1497652"/>
                <a:gd name="connsiteY5" fmla="*/ 216880 h 2818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7652" h="2818967">
                  <a:moveTo>
                    <a:pt x="1186431" y="216880"/>
                  </a:moveTo>
                  <a:cubicBezTo>
                    <a:pt x="964362" y="384520"/>
                    <a:pt x="193653" y="865669"/>
                    <a:pt x="49962" y="1235783"/>
                  </a:cubicBezTo>
                  <a:cubicBezTo>
                    <a:pt x="-93729" y="1605897"/>
                    <a:pt x="95682" y="2200257"/>
                    <a:pt x="324282" y="2437566"/>
                  </a:cubicBezTo>
                  <a:cubicBezTo>
                    <a:pt x="552882" y="2674875"/>
                    <a:pt x="1245213" y="3027572"/>
                    <a:pt x="1421562" y="2659635"/>
                  </a:cubicBezTo>
                  <a:cubicBezTo>
                    <a:pt x="1597911" y="2291698"/>
                    <a:pt x="1417208" y="639246"/>
                    <a:pt x="1382374" y="229943"/>
                  </a:cubicBezTo>
                  <a:cubicBezTo>
                    <a:pt x="1347540" y="-179360"/>
                    <a:pt x="1408500" y="49240"/>
                    <a:pt x="1186431" y="216880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Forma libre 8"/>
            <p:cNvSpPr/>
            <p:nvPr/>
          </p:nvSpPr>
          <p:spPr>
            <a:xfrm>
              <a:off x="858834" y="943886"/>
              <a:ext cx="1019929" cy="2033803"/>
            </a:xfrm>
            <a:custGeom>
              <a:avLst/>
              <a:gdLst>
                <a:gd name="connsiteX0" fmla="*/ 17565 w 1019929"/>
                <a:gd name="connsiteY0" fmla="*/ 233949 h 2033803"/>
                <a:gd name="connsiteX1" fmla="*/ 357200 w 1019929"/>
                <a:gd name="connsiteY1" fmla="*/ 1905995 h 2033803"/>
                <a:gd name="connsiteX2" fmla="*/ 958091 w 1019929"/>
                <a:gd name="connsiteY2" fmla="*/ 1723115 h 2033803"/>
                <a:gd name="connsiteX3" fmla="*/ 892777 w 1019929"/>
                <a:gd name="connsiteY3" fmla="*/ 168635 h 2033803"/>
                <a:gd name="connsiteX4" fmla="*/ 17565 w 1019929"/>
                <a:gd name="connsiteY4" fmla="*/ 233949 h 203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929" h="2033803">
                  <a:moveTo>
                    <a:pt x="17565" y="233949"/>
                  </a:moveTo>
                  <a:cubicBezTo>
                    <a:pt x="-71698" y="523509"/>
                    <a:pt x="200446" y="1657801"/>
                    <a:pt x="357200" y="1905995"/>
                  </a:cubicBezTo>
                  <a:cubicBezTo>
                    <a:pt x="513954" y="2154189"/>
                    <a:pt x="868828" y="2012675"/>
                    <a:pt x="958091" y="1723115"/>
                  </a:cubicBezTo>
                  <a:cubicBezTo>
                    <a:pt x="1047354" y="1433555"/>
                    <a:pt x="1051709" y="412475"/>
                    <a:pt x="892777" y="168635"/>
                  </a:cubicBezTo>
                  <a:cubicBezTo>
                    <a:pt x="733846" y="-75205"/>
                    <a:pt x="106828" y="-55611"/>
                    <a:pt x="17565" y="233949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Forma libre 9"/>
            <p:cNvSpPr/>
            <p:nvPr/>
          </p:nvSpPr>
          <p:spPr>
            <a:xfrm>
              <a:off x="-527724" y="2940813"/>
              <a:ext cx="1103180" cy="3042536"/>
            </a:xfrm>
            <a:custGeom>
              <a:avLst/>
              <a:gdLst>
                <a:gd name="connsiteX0" fmla="*/ 292007 w 1103180"/>
                <a:gd name="connsiteY0" fmla="*/ 41473 h 3042536"/>
                <a:gd name="connsiteX1" fmla="*/ 1075778 w 1103180"/>
                <a:gd name="connsiteY1" fmla="*/ 1177942 h 3042536"/>
                <a:gd name="connsiteX2" fmla="*/ 827584 w 1103180"/>
                <a:gd name="connsiteY2" fmla="*/ 2053153 h 3042536"/>
                <a:gd name="connsiteX3" fmla="*/ 1075778 w 1103180"/>
                <a:gd name="connsiteY3" fmla="*/ 2876113 h 3042536"/>
                <a:gd name="connsiteX4" fmla="*/ 43813 w 1103180"/>
                <a:gd name="connsiteY4" fmla="*/ 2758548 h 3042536"/>
                <a:gd name="connsiteX5" fmla="*/ 292007 w 1103180"/>
                <a:gd name="connsiteY5" fmla="*/ 41473 h 3042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180" h="3042536">
                  <a:moveTo>
                    <a:pt x="292007" y="41473"/>
                  </a:moveTo>
                  <a:cubicBezTo>
                    <a:pt x="464001" y="-221961"/>
                    <a:pt x="986515" y="842662"/>
                    <a:pt x="1075778" y="1177942"/>
                  </a:cubicBezTo>
                  <a:cubicBezTo>
                    <a:pt x="1165041" y="1513222"/>
                    <a:pt x="827584" y="1770125"/>
                    <a:pt x="827584" y="2053153"/>
                  </a:cubicBezTo>
                  <a:cubicBezTo>
                    <a:pt x="827584" y="2336181"/>
                    <a:pt x="1206406" y="2758547"/>
                    <a:pt x="1075778" y="2876113"/>
                  </a:cubicBezTo>
                  <a:cubicBezTo>
                    <a:pt x="945150" y="2993679"/>
                    <a:pt x="180973" y="3235342"/>
                    <a:pt x="43813" y="2758548"/>
                  </a:cubicBezTo>
                  <a:cubicBezTo>
                    <a:pt x="-93347" y="2281754"/>
                    <a:pt x="120013" y="304907"/>
                    <a:pt x="292007" y="4147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Forma libre 10"/>
            <p:cNvSpPr/>
            <p:nvPr/>
          </p:nvSpPr>
          <p:spPr>
            <a:xfrm>
              <a:off x="566235" y="3045017"/>
              <a:ext cx="1193930" cy="2745924"/>
            </a:xfrm>
            <a:custGeom>
              <a:avLst/>
              <a:gdLst>
                <a:gd name="connsiteX0" fmla="*/ 1079685 w 1193930"/>
                <a:gd name="connsiteY0" fmla="*/ 168446 h 2745924"/>
                <a:gd name="connsiteX1" fmla="*/ 478794 w 1193930"/>
                <a:gd name="connsiteY1" fmla="*/ 286012 h 2745924"/>
                <a:gd name="connsiteX2" fmla="*/ 308976 w 1193930"/>
                <a:gd name="connsiteY2" fmla="*/ 1226537 h 2745924"/>
                <a:gd name="connsiteX3" fmla="*/ 8531 w 1193930"/>
                <a:gd name="connsiteY3" fmla="*/ 1905806 h 2745924"/>
                <a:gd name="connsiteX4" fmla="*/ 674736 w 1193930"/>
                <a:gd name="connsiteY4" fmla="*/ 2663452 h 2745924"/>
                <a:gd name="connsiteX5" fmla="*/ 1158062 w 1193930"/>
                <a:gd name="connsiteY5" fmla="*/ 2441383 h 2745924"/>
                <a:gd name="connsiteX6" fmla="*/ 1079685 w 1193930"/>
                <a:gd name="connsiteY6" fmla="*/ 168446 h 274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3930" h="2745924">
                  <a:moveTo>
                    <a:pt x="1079685" y="168446"/>
                  </a:moveTo>
                  <a:cubicBezTo>
                    <a:pt x="966474" y="-190783"/>
                    <a:pt x="607245" y="109663"/>
                    <a:pt x="478794" y="286012"/>
                  </a:cubicBezTo>
                  <a:cubicBezTo>
                    <a:pt x="350342" y="462361"/>
                    <a:pt x="387353" y="956571"/>
                    <a:pt x="308976" y="1226537"/>
                  </a:cubicBezTo>
                  <a:cubicBezTo>
                    <a:pt x="230599" y="1496503"/>
                    <a:pt x="-52429" y="1666320"/>
                    <a:pt x="8531" y="1905806"/>
                  </a:cubicBezTo>
                  <a:cubicBezTo>
                    <a:pt x="69491" y="2145292"/>
                    <a:pt x="483148" y="2574189"/>
                    <a:pt x="674736" y="2663452"/>
                  </a:cubicBezTo>
                  <a:cubicBezTo>
                    <a:pt x="866324" y="2752715"/>
                    <a:pt x="1088393" y="2861572"/>
                    <a:pt x="1158062" y="2441383"/>
                  </a:cubicBezTo>
                  <a:cubicBezTo>
                    <a:pt x="1227731" y="2021194"/>
                    <a:pt x="1192896" y="527675"/>
                    <a:pt x="1079685" y="168446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Forma libre 11"/>
            <p:cNvSpPr/>
            <p:nvPr/>
          </p:nvSpPr>
          <p:spPr>
            <a:xfrm>
              <a:off x="917168" y="4080479"/>
              <a:ext cx="883683" cy="1697950"/>
            </a:xfrm>
            <a:custGeom>
              <a:avLst/>
              <a:gdLst>
                <a:gd name="connsiteX0" fmla="*/ 10295 w 883683"/>
                <a:gd name="connsiteY0" fmla="*/ 1588801 h 1697950"/>
                <a:gd name="connsiteX1" fmla="*/ 349929 w 883683"/>
                <a:gd name="connsiteY1" fmla="*/ 1170790 h 1697950"/>
                <a:gd name="connsiteX2" fmla="*/ 153986 w 883683"/>
                <a:gd name="connsiteY2" fmla="*/ 635212 h 1697950"/>
                <a:gd name="connsiteX3" fmla="*/ 428306 w 883683"/>
                <a:gd name="connsiteY3" fmla="*/ 269452 h 1697950"/>
                <a:gd name="connsiteX4" fmla="*/ 794066 w 883683"/>
                <a:gd name="connsiteY4" fmla="*/ 73510 h 1697950"/>
                <a:gd name="connsiteX5" fmla="*/ 820192 w 883683"/>
                <a:gd name="connsiteY5" fmla="*/ 1562675 h 1697950"/>
                <a:gd name="connsiteX6" fmla="*/ 10295 w 883683"/>
                <a:gd name="connsiteY6" fmla="*/ 1588801 h 169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683" h="1697950">
                  <a:moveTo>
                    <a:pt x="10295" y="1588801"/>
                  </a:moveTo>
                  <a:cubicBezTo>
                    <a:pt x="-68082" y="1523487"/>
                    <a:pt x="325981" y="1329721"/>
                    <a:pt x="349929" y="1170790"/>
                  </a:cubicBezTo>
                  <a:cubicBezTo>
                    <a:pt x="373878" y="1011858"/>
                    <a:pt x="140923" y="785435"/>
                    <a:pt x="153986" y="635212"/>
                  </a:cubicBezTo>
                  <a:cubicBezTo>
                    <a:pt x="167049" y="484989"/>
                    <a:pt x="321626" y="363069"/>
                    <a:pt x="428306" y="269452"/>
                  </a:cubicBezTo>
                  <a:cubicBezTo>
                    <a:pt x="534986" y="175835"/>
                    <a:pt x="728752" y="-142027"/>
                    <a:pt x="794066" y="73510"/>
                  </a:cubicBezTo>
                  <a:cubicBezTo>
                    <a:pt x="859380" y="289047"/>
                    <a:pt x="944289" y="1314481"/>
                    <a:pt x="820192" y="1562675"/>
                  </a:cubicBezTo>
                  <a:cubicBezTo>
                    <a:pt x="696095" y="1810869"/>
                    <a:pt x="88672" y="1654115"/>
                    <a:pt x="10295" y="1588801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" name="Rectángulo 5"/>
          <p:cNvSpPr/>
          <p:nvPr/>
        </p:nvSpPr>
        <p:spPr>
          <a:xfrm>
            <a:off x="1854925" y="1414054"/>
            <a:ext cx="3435532" cy="40723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4" name="Grupo 13"/>
          <p:cNvGrpSpPr/>
          <p:nvPr/>
        </p:nvGrpSpPr>
        <p:grpSpPr>
          <a:xfrm flipH="1" flipV="1">
            <a:off x="10200145" y="945233"/>
            <a:ext cx="2406487" cy="5129075"/>
            <a:chOff x="-527724" y="854274"/>
            <a:chExt cx="2406487" cy="5129075"/>
          </a:xfrm>
        </p:grpSpPr>
        <p:sp>
          <p:nvSpPr>
            <p:cNvPr id="15" name="Forma libre 14"/>
            <p:cNvSpPr/>
            <p:nvPr/>
          </p:nvSpPr>
          <p:spPr>
            <a:xfrm>
              <a:off x="-296336" y="943886"/>
              <a:ext cx="964712" cy="2552363"/>
            </a:xfrm>
            <a:custGeom>
              <a:avLst/>
              <a:gdLst>
                <a:gd name="connsiteX0" fmla="*/ 505342 w 964712"/>
                <a:gd name="connsiteY0" fmla="*/ 192583 h 2552363"/>
                <a:gd name="connsiteX1" fmla="*/ 923353 w 964712"/>
                <a:gd name="connsiteY1" fmla="*/ 1041668 h 2552363"/>
                <a:gd name="connsiteX2" fmla="*/ 871102 w 964712"/>
                <a:gd name="connsiteY2" fmla="*/ 2047508 h 2552363"/>
                <a:gd name="connsiteX3" fmla="*/ 231022 w 964712"/>
                <a:gd name="connsiteY3" fmla="*/ 2452457 h 2552363"/>
                <a:gd name="connsiteX4" fmla="*/ 8953 w 964712"/>
                <a:gd name="connsiteY4" fmla="*/ 205645 h 2552363"/>
                <a:gd name="connsiteX5" fmla="*/ 505342 w 964712"/>
                <a:gd name="connsiteY5" fmla="*/ 192583 h 255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4712" h="2552363">
                  <a:moveTo>
                    <a:pt x="505342" y="192583"/>
                  </a:moveTo>
                  <a:cubicBezTo>
                    <a:pt x="657742" y="331920"/>
                    <a:pt x="862393" y="732514"/>
                    <a:pt x="923353" y="1041668"/>
                  </a:cubicBezTo>
                  <a:cubicBezTo>
                    <a:pt x="984313" y="1350822"/>
                    <a:pt x="986490" y="1812377"/>
                    <a:pt x="871102" y="2047508"/>
                  </a:cubicBezTo>
                  <a:cubicBezTo>
                    <a:pt x="755714" y="2282639"/>
                    <a:pt x="374713" y="2759434"/>
                    <a:pt x="231022" y="2452457"/>
                  </a:cubicBezTo>
                  <a:cubicBezTo>
                    <a:pt x="87331" y="2145480"/>
                    <a:pt x="-34590" y="577936"/>
                    <a:pt x="8953" y="205645"/>
                  </a:cubicBezTo>
                  <a:cubicBezTo>
                    <a:pt x="52496" y="-166646"/>
                    <a:pt x="352942" y="53246"/>
                    <a:pt x="505342" y="19258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02735" y="854274"/>
              <a:ext cx="1497652" cy="2818967"/>
            </a:xfrm>
            <a:custGeom>
              <a:avLst/>
              <a:gdLst>
                <a:gd name="connsiteX0" fmla="*/ 1186431 w 1497652"/>
                <a:gd name="connsiteY0" fmla="*/ 216880 h 2818967"/>
                <a:gd name="connsiteX1" fmla="*/ 49962 w 1497652"/>
                <a:gd name="connsiteY1" fmla="*/ 1235783 h 2818967"/>
                <a:gd name="connsiteX2" fmla="*/ 324282 w 1497652"/>
                <a:gd name="connsiteY2" fmla="*/ 2437566 h 2818967"/>
                <a:gd name="connsiteX3" fmla="*/ 1421562 w 1497652"/>
                <a:gd name="connsiteY3" fmla="*/ 2659635 h 2818967"/>
                <a:gd name="connsiteX4" fmla="*/ 1382374 w 1497652"/>
                <a:gd name="connsiteY4" fmla="*/ 229943 h 2818967"/>
                <a:gd name="connsiteX5" fmla="*/ 1186431 w 1497652"/>
                <a:gd name="connsiteY5" fmla="*/ 216880 h 2818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7652" h="2818967">
                  <a:moveTo>
                    <a:pt x="1186431" y="216880"/>
                  </a:moveTo>
                  <a:cubicBezTo>
                    <a:pt x="964362" y="384520"/>
                    <a:pt x="193653" y="865669"/>
                    <a:pt x="49962" y="1235783"/>
                  </a:cubicBezTo>
                  <a:cubicBezTo>
                    <a:pt x="-93729" y="1605897"/>
                    <a:pt x="95682" y="2200257"/>
                    <a:pt x="324282" y="2437566"/>
                  </a:cubicBezTo>
                  <a:cubicBezTo>
                    <a:pt x="552882" y="2674875"/>
                    <a:pt x="1245213" y="3027572"/>
                    <a:pt x="1421562" y="2659635"/>
                  </a:cubicBezTo>
                  <a:cubicBezTo>
                    <a:pt x="1597911" y="2291698"/>
                    <a:pt x="1417208" y="639246"/>
                    <a:pt x="1382374" y="229943"/>
                  </a:cubicBezTo>
                  <a:cubicBezTo>
                    <a:pt x="1347540" y="-179360"/>
                    <a:pt x="1408500" y="49240"/>
                    <a:pt x="1186431" y="216880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858834" y="943886"/>
              <a:ext cx="1019929" cy="2033803"/>
            </a:xfrm>
            <a:custGeom>
              <a:avLst/>
              <a:gdLst>
                <a:gd name="connsiteX0" fmla="*/ 17565 w 1019929"/>
                <a:gd name="connsiteY0" fmla="*/ 233949 h 2033803"/>
                <a:gd name="connsiteX1" fmla="*/ 357200 w 1019929"/>
                <a:gd name="connsiteY1" fmla="*/ 1905995 h 2033803"/>
                <a:gd name="connsiteX2" fmla="*/ 958091 w 1019929"/>
                <a:gd name="connsiteY2" fmla="*/ 1723115 h 2033803"/>
                <a:gd name="connsiteX3" fmla="*/ 892777 w 1019929"/>
                <a:gd name="connsiteY3" fmla="*/ 168635 h 2033803"/>
                <a:gd name="connsiteX4" fmla="*/ 17565 w 1019929"/>
                <a:gd name="connsiteY4" fmla="*/ 233949 h 203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9929" h="2033803">
                  <a:moveTo>
                    <a:pt x="17565" y="233949"/>
                  </a:moveTo>
                  <a:cubicBezTo>
                    <a:pt x="-71698" y="523509"/>
                    <a:pt x="200446" y="1657801"/>
                    <a:pt x="357200" y="1905995"/>
                  </a:cubicBezTo>
                  <a:cubicBezTo>
                    <a:pt x="513954" y="2154189"/>
                    <a:pt x="868828" y="2012675"/>
                    <a:pt x="958091" y="1723115"/>
                  </a:cubicBezTo>
                  <a:cubicBezTo>
                    <a:pt x="1047354" y="1433555"/>
                    <a:pt x="1051709" y="412475"/>
                    <a:pt x="892777" y="168635"/>
                  </a:cubicBezTo>
                  <a:cubicBezTo>
                    <a:pt x="733846" y="-75205"/>
                    <a:pt x="106828" y="-55611"/>
                    <a:pt x="17565" y="233949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Forma libre 17"/>
            <p:cNvSpPr/>
            <p:nvPr/>
          </p:nvSpPr>
          <p:spPr>
            <a:xfrm>
              <a:off x="-527724" y="2940813"/>
              <a:ext cx="1103180" cy="3042536"/>
            </a:xfrm>
            <a:custGeom>
              <a:avLst/>
              <a:gdLst>
                <a:gd name="connsiteX0" fmla="*/ 292007 w 1103180"/>
                <a:gd name="connsiteY0" fmla="*/ 41473 h 3042536"/>
                <a:gd name="connsiteX1" fmla="*/ 1075778 w 1103180"/>
                <a:gd name="connsiteY1" fmla="*/ 1177942 h 3042536"/>
                <a:gd name="connsiteX2" fmla="*/ 827584 w 1103180"/>
                <a:gd name="connsiteY2" fmla="*/ 2053153 h 3042536"/>
                <a:gd name="connsiteX3" fmla="*/ 1075778 w 1103180"/>
                <a:gd name="connsiteY3" fmla="*/ 2876113 h 3042536"/>
                <a:gd name="connsiteX4" fmla="*/ 43813 w 1103180"/>
                <a:gd name="connsiteY4" fmla="*/ 2758548 h 3042536"/>
                <a:gd name="connsiteX5" fmla="*/ 292007 w 1103180"/>
                <a:gd name="connsiteY5" fmla="*/ 41473 h 3042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180" h="3042536">
                  <a:moveTo>
                    <a:pt x="292007" y="41473"/>
                  </a:moveTo>
                  <a:cubicBezTo>
                    <a:pt x="464001" y="-221961"/>
                    <a:pt x="986515" y="842662"/>
                    <a:pt x="1075778" y="1177942"/>
                  </a:cubicBezTo>
                  <a:cubicBezTo>
                    <a:pt x="1165041" y="1513222"/>
                    <a:pt x="827584" y="1770125"/>
                    <a:pt x="827584" y="2053153"/>
                  </a:cubicBezTo>
                  <a:cubicBezTo>
                    <a:pt x="827584" y="2336181"/>
                    <a:pt x="1206406" y="2758547"/>
                    <a:pt x="1075778" y="2876113"/>
                  </a:cubicBezTo>
                  <a:cubicBezTo>
                    <a:pt x="945150" y="2993679"/>
                    <a:pt x="180973" y="3235342"/>
                    <a:pt x="43813" y="2758548"/>
                  </a:cubicBezTo>
                  <a:cubicBezTo>
                    <a:pt x="-93347" y="2281754"/>
                    <a:pt x="120013" y="304907"/>
                    <a:pt x="292007" y="4147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Forma libre 18"/>
            <p:cNvSpPr/>
            <p:nvPr/>
          </p:nvSpPr>
          <p:spPr>
            <a:xfrm>
              <a:off x="566235" y="3045017"/>
              <a:ext cx="1193930" cy="2745924"/>
            </a:xfrm>
            <a:custGeom>
              <a:avLst/>
              <a:gdLst>
                <a:gd name="connsiteX0" fmla="*/ 1079685 w 1193930"/>
                <a:gd name="connsiteY0" fmla="*/ 168446 h 2745924"/>
                <a:gd name="connsiteX1" fmla="*/ 478794 w 1193930"/>
                <a:gd name="connsiteY1" fmla="*/ 286012 h 2745924"/>
                <a:gd name="connsiteX2" fmla="*/ 308976 w 1193930"/>
                <a:gd name="connsiteY2" fmla="*/ 1226537 h 2745924"/>
                <a:gd name="connsiteX3" fmla="*/ 8531 w 1193930"/>
                <a:gd name="connsiteY3" fmla="*/ 1905806 h 2745924"/>
                <a:gd name="connsiteX4" fmla="*/ 674736 w 1193930"/>
                <a:gd name="connsiteY4" fmla="*/ 2663452 h 2745924"/>
                <a:gd name="connsiteX5" fmla="*/ 1158062 w 1193930"/>
                <a:gd name="connsiteY5" fmla="*/ 2441383 h 2745924"/>
                <a:gd name="connsiteX6" fmla="*/ 1079685 w 1193930"/>
                <a:gd name="connsiteY6" fmla="*/ 168446 h 2745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3930" h="2745924">
                  <a:moveTo>
                    <a:pt x="1079685" y="168446"/>
                  </a:moveTo>
                  <a:cubicBezTo>
                    <a:pt x="966474" y="-190783"/>
                    <a:pt x="607245" y="109663"/>
                    <a:pt x="478794" y="286012"/>
                  </a:cubicBezTo>
                  <a:cubicBezTo>
                    <a:pt x="350342" y="462361"/>
                    <a:pt x="387353" y="956571"/>
                    <a:pt x="308976" y="1226537"/>
                  </a:cubicBezTo>
                  <a:cubicBezTo>
                    <a:pt x="230599" y="1496503"/>
                    <a:pt x="-52429" y="1666320"/>
                    <a:pt x="8531" y="1905806"/>
                  </a:cubicBezTo>
                  <a:cubicBezTo>
                    <a:pt x="69491" y="2145292"/>
                    <a:pt x="483148" y="2574189"/>
                    <a:pt x="674736" y="2663452"/>
                  </a:cubicBezTo>
                  <a:cubicBezTo>
                    <a:pt x="866324" y="2752715"/>
                    <a:pt x="1088393" y="2861572"/>
                    <a:pt x="1158062" y="2441383"/>
                  </a:cubicBezTo>
                  <a:cubicBezTo>
                    <a:pt x="1227731" y="2021194"/>
                    <a:pt x="1192896" y="527675"/>
                    <a:pt x="1079685" y="168446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>
              <a:off x="917168" y="4080479"/>
              <a:ext cx="883683" cy="1697950"/>
            </a:xfrm>
            <a:custGeom>
              <a:avLst/>
              <a:gdLst>
                <a:gd name="connsiteX0" fmla="*/ 10295 w 883683"/>
                <a:gd name="connsiteY0" fmla="*/ 1588801 h 1697950"/>
                <a:gd name="connsiteX1" fmla="*/ 349929 w 883683"/>
                <a:gd name="connsiteY1" fmla="*/ 1170790 h 1697950"/>
                <a:gd name="connsiteX2" fmla="*/ 153986 w 883683"/>
                <a:gd name="connsiteY2" fmla="*/ 635212 h 1697950"/>
                <a:gd name="connsiteX3" fmla="*/ 428306 w 883683"/>
                <a:gd name="connsiteY3" fmla="*/ 269452 h 1697950"/>
                <a:gd name="connsiteX4" fmla="*/ 794066 w 883683"/>
                <a:gd name="connsiteY4" fmla="*/ 73510 h 1697950"/>
                <a:gd name="connsiteX5" fmla="*/ 820192 w 883683"/>
                <a:gd name="connsiteY5" fmla="*/ 1562675 h 1697950"/>
                <a:gd name="connsiteX6" fmla="*/ 10295 w 883683"/>
                <a:gd name="connsiteY6" fmla="*/ 1588801 h 1697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3683" h="1697950">
                  <a:moveTo>
                    <a:pt x="10295" y="1588801"/>
                  </a:moveTo>
                  <a:cubicBezTo>
                    <a:pt x="-68082" y="1523487"/>
                    <a:pt x="325981" y="1329721"/>
                    <a:pt x="349929" y="1170790"/>
                  </a:cubicBezTo>
                  <a:cubicBezTo>
                    <a:pt x="373878" y="1011858"/>
                    <a:pt x="140923" y="785435"/>
                    <a:pt x="153986" y="635212"/>
                  </a:cubicBezTo>
                  <a:cubicBezTo>
                    <a:pt x="167049" y="484989"/>
                    <a:pt x="321626" y="363069"/>
                    <a:pt x="428306" y="269452"/>
                  </a:cubicBezTo>
                  <a:cubicBezTo>
                    <a:pt x="534986" y="175835"/>
                    <a:pt x="728752" y="-142027"/>
                    <a:pt x="794066" y="73510"/>
                  </a:cubicBezTo>
                  <a:cubicBezTo>
                    <a:pt x="859380" y="289047"/>
                    <a:pt x="944289" y="1314481"/>
                    <a:pt x="820192" y="1562675"/>
                  </a:cubicBezTo>
                  <a:cubicBezTo>
                    <a:pt x="696095" y="1810869"/>
                    <a:pt x="88672" y="1654115"/>
                    <a:pt x="10295" y="1588801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1" name="Rectángulo 20"/>
          <p:cNvSpPr/>
          <p:nvPr/>
        </p:nvSpPr>
        <p:spPr>
          <a:xfrm>
            <a:off x="5563056" y="1414054"/>
            <a:ext cx="4788222" cy="4038056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3FB2357-ADD4-48BD-A7B8-58794D20F6FB}"/>
              </a:ext>
            </a:extLst>
          </p:cNvPr>
          <p:cNvSpPr txBox="1"/>
          <p:nvPr/>
        </p:nvSpPr>
        <p:spPr>
          <a:xfrm>
            <a:off x="575456" y="304800"/>
            <a:ext cx="563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División de polinomios: </a:t>
            </a:r>
            <a:endParaRPr lang="es-419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376E158-FE41-477F-A149-78C495A5AB2B}"/>
              </a:ext>
            </a:extLst>
          </p:cNvPr>
          <p:cNvSpPr txBox="1"/>
          <p:nvPr/>
        </p:nvSpPr>
        <p:spPr>
          <a:xfrm>
            <a:off x="2072986" y="1904431"/>
            <a:ext cx="3075438" cy="2302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s-ES" sz="1800" dirty="0">
                <a:solidFill>
                  <a:srgbClr val="666666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La división de un </a:t>
            </a:r>
            <a:r>
              <a:rPr lang="es-ES" sz="1800" b="1" dirty="0">
                <a:solidFill>
                  <a:srgbClr val="666666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polinomio </a:t>
            </a:r>
            <a:r>
              <a:rPr lang="es-ES" sz="1800" dirty="0">
                <a:solidFill>
                  <a:srgbClr val="666666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por un monomio (sólo si es posible) se obtiene dividiendo cada término del polinomio por el monomio, obteniendo como resultado otro polinomio.</a:t>
            </a:r>
            <a:endParaRPr lang="es-419" sz="1800" dirty="0">
              <a:solidFill>
                <a:srgbClr val="666666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</p:txBody>
      </p:sp>
      <p:pic>
        <p:nvPicPr>
          <p:cNvPr id="24" name="image7.png">
            <a:extLst>
              <a:ext uri="{FF2B5EF4-FFF2-40B4-BE49-F238E27FC236}">
                <a16:creationId xmlns:a16="http://schemas.microsoft.com/office/drawing/2014/main" id="{DD4112EA-60F7-477C-A50B-BCA62686730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118637" y="1904431"/>
            <a:ext cx="3817708" cy="2818966"/>
          </a:xfrm>
          <a:prstGeom prst="rect">
            <a:avLst/>
          </a:prstGeom>
          <a:ln/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EE718A35-61F7-4B8D-850E-EF8D6DBBC4B5}"/>
              </a:ext>
            </a:extLst>
          </p:cNvPr>
          <p:cNvSpPr txBox="1"/>
          <p:nvPr/>
        </p:nvSpPr>
        <p:spPr>
          <a:xfrm>
            <a:off x="2203801" y="5767969"/>
            <a:ext cx="6581272" cy="3913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s-ES" dirty="0">
                <a:solidFill>
                  <a:srgbClr val="666666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Ll</a:t>
            </a:r>
            <a:r>
              <a:rPr lang="es-E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amamos exacta a la división cuando R(x) es igual a 0</a:t>
            </a:r>
            <a:endParaRPr lang="es-419" sz="1800" dirty="0">
              <a:solidFill>
                <a:srgbClr val="666666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74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-2" y="0"/>
            <a:ext cx="61003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2" name="Grupo 1"/>
          <p:cNvGrpSpPr/>
          <p:nvPr/>
        </p:nvGrpSpPr>
        <p:grpSpPr>
          <a:xfrm flipH="1">
            <a:off x="-235063" y="-553338"/>
            <a:ext cx="6826634" cy="7610851"/>
            <a:chOff x="5329714" y="-527212"/>
            <a:chExt cx="6826634" cy="7610851"/>
          </a:xfrm>
        </p:grpSpPr>
        <p:sp>
          <p:nvSpPr>
            <p:cNvPr id="8" name="Forma libre 7"/>
            <p:cNvSpPr/>
            <p:nvPr/>
          </p:nvSpPr>
          <p:spPr>
            <a:xfrm>
              <a:off x="9701461" y="-527212"/>
              <a:ext cx="2209515" cy="5426667"/>
            </a:xfrm>
            <a:custGeom>
              <a:avLst/>
              <a:gdLst>
                <a:gd name="connsiteX0" fmla="*/ 435316 w 2209515"/>
                <a:gd name="connsiteY0" fmla="*/ 448835 h 5426667"/>
                <a:gd name="connsiteX1" fmla="*/ 43430 w 2209515"/>
                <a:gd name="connsiteY1" fmla="*/ 2173132 h 5426667"/>
                <a:gd name="connsiteX2" fmla="*/ 1271339 w 2209515"/>
                <a:gd name="connsiteY2" fmla="*/ 3505543 h 5426667"/>
                <a:gd name="connsiteX3" fmla="*/ 1532596 w 2209515"/>
                <a:gd name="connsiteY3" fmla="*/ 5020835 h 5426667"/>
                <a:gd name="connsiteX4" fmla="*/ 2172676 w 2209515"/>
                <a:gd name="connsiteY4" fmla="*/ 5020835 h 5426667"/>
                <a:gd name="connsiteX5" fmla="*/ 1950608 w 2209515"/>
                <a:gd name="connsiteY5" fmla="*/ 396583 h 5426667"/>
                <a:gd name="connsiteX6" fmla="*/ 435316 w 2209515"/>
                <a:gd name="connsiteY6" fmla="*/ 448835 h 5426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09515" h="5426667">
                  <a:moveTo>
                    <a:pt x="435316" y="448835"/>
                  </a:moveTo>
                  <a:cubicBezTo>
                    <a:pt x="117453" y="744927"/>
                    <a:pt x="-95907" y="1663681"/>
                    <a:pt x="43430" y="2173132"/>
                  </a:cubicBezTo>
                  <a:cubicBezTo>
                    <a:pt x="182767" y="2682583"/>
                    <a:pt x="1023145" y="3030926"/>
                    <a:pt x="1271339" y="3505543"/>
                  </a:cubicBezTo>
                  <a:cubicBezTo>
                    <a:pt x="1519533" y="3980160"/>
                    <a:pt x="1382373" y="4768286"/>
                    <a:pt x="1532596" y="5020835"/>
                  </a:cubicBezTo>
                  <a:cubicBezTo>
                    <a:pt x="1682819" y="5273384"/>
                    <a:pt x="2103007" y="5791544"/>
                    <a:pt x="2172676" y="5020835"/>
                  </a:cubicBezTo>
                  <a:cubicBezTo>
                    <a:pt x="2242345" y="4250126"/>
                    <a:pt x="2235814" y="1158583"/>
                    <a:pt x="1950608" y="396583"/>
                  </a:cubicBezTo>
                  <a:cubicBezTo>
                    <a:pt x="1665402" y="-365417"/>
                    <a:pt x="753179" y="152743"/>
                    <a:pt x="435316" y="448835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Forma libre 8"/>
            <p:cNvSpPr/>
            <p:nvPr/>
          </p:nvSpPr>
          <p:spPr>
            <a:xfrm>
              <a:off x="6596744" y="-499470"/>
              <a:ext cx="4481493" cy="1817677"/>
            </a:xfrm>
            <a:custGeom>
              <a:avLst/>
              <a:gdLst>
                <a:gd name="connsiteX0" fmla="*/ 117243 w 4481493"/>
                <a:gd name="connsiteY0" fmla="*/ 469653 h 3059166"/>
                <a:gd name="connsiteX1" fmla="*/ 1018580 w 4481493"/>
                <a:gd name="connsiteY1" fmla="*/ 2794841 h 3059166"/>
                <a:gd name="connsiteX2" fmla="*/ 3056386 w 4481493"/>
                <a:gd name="connsiteY2" fmla="*/ 2807904 h 3059166"/>
                <a:gd name="connsiteX3" fmla="*/ 4480237 w 4481493"/>
                <a:gd name="connsiteY3" fmla="*/ 1018293 h 3059166"/>
                <a:gd name="connsiteX4" fmla="*/ 2821254 w 4481493"/>
                <a:gd name="connsiteY4" fmla="*/ 90830 h 3059166"/>
                <a:gd name="connsiteX5" fmla="*/ 313186 w 4481493"/>
                <a:gd name="connsiteY5" fmla="*/ 77767 h 3059166"/>
                <a:gd name="connsiteX6" fmla="*/ 117243 w 4481493"/>
                <a:gd name="connsiteY6" fmla="*/ 469653 h 305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81493" h="3059166">
                  <a:moveTo>
                    <a:pt x="117243" y="469653"/>
                  </a:moveTo>
                  <a:cubicBezTo>
                    <a:pt x="234809" y="922499"/>
                    <a:pt x="528723" y="2405133"/>
                    <a:pt x="1018580" y="2794841"/>
                  </a:cubicBezTo>
                  <a:cubicBezTo>
                    <a:pt x="1508437" y="3184549"/>
                    <a:pt x="2479443" y="3103995"/>
                    <a:pt x="3056386" y="2807904"/>
                  </a:cubicBezTo>
                  <a:cubicBezTo>
                    <a:pt x="3633329" y="2511813"/>
                    <a:pt x="4519426" y="1471139"/>
                    <a:pt x="4480237" y="1018293"/>
                  </a:cubicBezTo>
                  <a:cubicBezTo>
                    <a:pt x="4441048" y="565447"/>
                    <a:pt x="3515762" y="247584"/>
                    <a:pt x="2821254" y="90830"/>
                  </a:cubicBezTo>
                  <a:cubicBezTo>
                    <a:pt x="2126746" y="-65924"/>
                    <a:pt x="768209" y="14630"/>
                    <a:pt x="313186" y="77767"/>
                  </a:cubicBezTo>
                  <a:cubicBezTo>
                    <a:pt x="-141837" y="140904"/>
                    <a:pt x="-323" y="16807"/>
                    <a:pt x="117243" y="46965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Forma libre 9"/>
            <p:cNvSpPr/>
            <p:nvPr/>
          </p:nvSpPr>
          <p:spPr>
            <a:xfrm>
              <a:off x="5329714" y="-310955"/>
              <a:ext cx="3507776" cy="2715691"/>
            </a:xfrm>
            <a:custGeom>
              <a:avLst/>
              <a:gdLst>
                <a:gd name="connsiteX0" fmla="*/ 2517859 w 3507776"/>
                <a:gd name="connsiteY0" fmla="*/ 147961 h 2715691"/>
                <a:gd name="connsiteX1" fmla="*/ 2517859 w 3507776"/>
                <a:gd name="connsiteY1" fmla="*/ 213275 h 2715691"/>
                <a:gd name="connsiteX2" fmla="*/ 3497574 w 3507776"/>
                <a:gd name="connsiteY2" fmla="*/ 2159641 h 2715691"/>
                <a:gd name="connsiteX3" fmla="*/ 1812465 w 3507776"/>
                <a:gd name="connsiteY3" fmla="*/ 2695218 h 2715691"/>
                <a:gd name="connsiteX4" fmla="*/ 35916 w 3507776"/>
                <a:gd name="connsiteY4" fmla="*/ 2355583 h 2715691"/>
                <a:gd name="connsiteX5" fmla="*/ 767436 w 3507776"/>
                <a:gd name="connsiteY5" fmla="*/ 174086 h 2715691"/>
                <a:gd name="connsiteX6" fmla="*/ 2517859 w 3507776"/>
                <a:gd name="connsiteY6" fmla="*/ 147961 h 271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07776" h="2715691">
                  <a:moveTo>
                    <a:pt x="2517859" y="147961"/>
                  </a:moveTo>
                  <a:cubicBezTo>
                    <a:pt x="2809596" y="154492"/>
                    <a:pt x="2354573" y="-122005"/>
                    <a:pt x="2517859" y="213275"/>
                  </a:cubicBezTo>
                  <a:cubicBezTo>
                    <a:pt x="2681145" y="548555"/>
                    <a:pt x="3615140" y="1745984"/>
                    <a:pt x="3497574" y="2159641"/>
                  </a:cubicBezTo>
                  <a:cubicBezTo>
                    <a:pt x="3380008" y="2573298"/>
                    <a:pt x="2389408" y="2662561"/>
                    <a:pt x="1812465" y="2695218"/>
                  </a:cubicBezTo>
                  <a:cubicBezTo>
                    <a:pt x="1235522" y="2727875"/>
                    <a:pt x="210088" y="2775772"/>
                    <a:pt x="35916" y="2355583"/>
                  </a:cubicBezTo>
                  <a:cubicBezTo>
                    <a:pt x="-138256" y="1935394"/>
                    <a:pt x="355956" y="546377"/>
                    <a:pt x="767436" y="174086"/>
                  </a:cubicBezTo>
                  <a:cubicBezTo>
                    <a:pt x="1178916" y="-198205"/>
                    <a:pt x="2226122" y="141430"/>
                    <a:pt x="2517859" y="147961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" name="Forma libre 10"/>
            <p:cNvSpPr/>
            <p:nvPr/>
          </p:nvSpPr>
          <p:spPr>
            <a:xfrm>
              <a:off x="6197367" y="1496215"/>
              <a:ext cx="2437611" cy="2407790"/>
            </a:xfrm>
            <a:custGeom>
              <a:avLst/>
              <a:gdLst>
                <a:gd name="connsiteX0" fmla="*/ 1143959 w 2437611"/>
                <a:gd name="connsiteY0" fmla="*/ 162768 h 2407790"/>
                <a:gd name="connsiteX1" fmla="*/ 2437182 w 2437611"/>
                <a:gd name="connsiteY1" fmla="*/ 1508242 h 2407790"/>
                <a:gd name="connsiteX2" fmla="*/ 1274587 w 2437611"/>
                <a:gd name="connsiteY2" fmla="*/ 2331202 h 2407790"/>
                <a:gd name="connsiteX3" fmla="*/ 203433 w 2437611"/>
                <a:gd name="connsiteY3" fmla="*/ 2135259 h 2407790"/>
                <a:gd name="connsiteX4" fmla="*/ 85867 w 2437611"/>
                <a:gd name="connsiteY4" fmla="*/ 241145 h 2407790"/>
                <a:gd name="connsiteX5" fmla="*/ 1143959 w 2437611"/>
                <a:gd name="connsiteY5" fmla="*/ 162768 h 2407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37611" h="2407790">
                  <a:moveTo>
                    <a:pt x="1143959" y="162768"/>
                  </a:moveTo>
                  <a:cubicBezTo>
                    <a:pt x="1535845" y="373951"/>
                    <a:pt x="2415411" y="1146836"/>
                    <a:pt x="2437182" y="1508242"/>
                  </a:cubicBezTo>
                  <a:cubicBezTo>
                    <a:pt x="2458953" y="1869648"/>
                    <a:pt x="1646879" y="2226699"/>
                    <a:pt x="1274587" y="2331202"/>
                  </a:cubicBezTo>
                  <a:cubicBezTo>
                    <a:pt x="902295" y="2435705"/>
                    <a:pt x="401553" y="2483602"/>
                    <a:pt x="203433" y="2135259"/>
                  </a:cubicBezTo>
                  <a:cubicBezTo>
                    <a:pt x="5313" y="1786916"/>
                    <a:pt x="-75242" y="567716"/>
                    <a:pt x="85867" y="241145"/>
                  </a:cubicBezTo>
                  <a:cubicBezTo>
                    <a:pt x="246976" y="-85426"/>
                    <a:pt x="752073" y="-48415"/>
                    <a:pt x="1143959" y="162768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" name="Forma libre 11"/>
            <p:cNvSpPr/>
            <p:nvPr/>
          </p:nvSpPr>
          <p:spPr>
            <a:xfrm>
              <a:off x="6112264" y="1517720"/>
              <a:ext cx="6044084" cy="3873597"/>
            </a:xfrm>
            <a:custGeom>
              <a:avLst/>
              <a:gdLst>
                <a:gd name="connsiteX0" fmla="*/ 5500616 w 6044084"/>
                <a:gd name="connsiteY0" fmla="*/ 36760 h 3873597"/>
                <a:gd name="connsiteX1" fmla="*/ 3162365 w 6044084"/>
                <a:gd name="connsiteY1" fmla="*/ 1408360 h 3873597"/>
                <a:gd name="connsiteX2" fmla="*/ 1451130 w 6044084"/>
                <a:gd name="connsiteY2" fmla="*/ 1473674 h 3873597"/>
                <a:gd name="connsiteX3" fmla="*/ 53405 w 6044084"/>
                <a:gd name="connsiteY3" fmla="*/ 2205194 h 3873597"/>
                <a:gd name="connsiteX4" fmla="*/ 301599 w 6044084"/>
                <a:gd name="connsiteY4" fmla="*/ 2806086 h 3873597"/>
                <a:gd name="connsiteX5" fmla="*/ 406102 w 6044084"/>
                <a:gd name="connsiteY5" fmla="*/ 3550669 h 3873597"/>
                <a:gd name="connsiteX6" fmla="*/ 1307439 w 6044084"/>
                <a:gd name="connsiteY6" fmla="*/ 3864177 h 3873597"/>
                <a:gd name="connsiteX7" fmla="*/ 3933073 w 6044084"/>
                <a:gd name="connsiteY7" fmla="*/ 3224097 h 3873597"/>
                <a:gd name="connsiteX8" fmla="*/ 5931690 w 6044084"/>
                <a:gd name="connsiteY8" fmla="*/ 3093469 h 3873597"/>
                <a:gd name="connsiteX9" fmla="*/ 5500616 w 6044084"/>
                <a:gd name="connsiteY9" fmla="*/ 36760 h 3873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44084" h="3873597">
                  <a:moveTo>
                    <a:pt x="5500616" y="36760"/>
                  </a:moveTo>
                  <a:cubicBezTo>
                    <a:pt x="5039062" y="-244091"/>
                    <a:pt x="3837279" y="1168874"/>
                    <a:pt x="3162365" y="1408360"/>
                  </a:cubicBezTo>
                  <a:cubicBezTo>
                    <a:pt x="2487451" y="1647846"/>
                    <a:pt x="1969290" y="1340868"/>
                    <a:pt x="1451130" y="1473674"/>
                  </a:cubicBezTo>
                  <a:cubicBezTo>
                    <a:pt x="932970" y="1606480"/>
                    <a:pt x="244993" y="1983125"/>
                    <a:pt x="53405" y="2205194"/>
                  </a:cubicBezTo>
                  <a:cubicBezTo>
                    <a:pt x="-138183" y="2427263"/>
                    <a:pt x="242816" y="2581840"/>
                    <a:pt x="301599" y="2806086"/>
                  </a:cubicBezTo>
                  <a:cubicBezTo>
                    <a:pt x="360382" y="3030332"/>
                    <a:pt x="238462" y="3374321"/>
                    <a:pt x="406102" y="3550669"/>
                  </a:cubicBezTo>
                  <a:cubicBezTo>
                    <a:pt x="573742" y="3727017"/>
                    <a:pt x="719611" y="3918606"/>
                    <a:pt x="1307439" y="3864177"/>
                  </a:cubicBezTo>
                  <a:cubicBezTo>
                    <a:pt x="1895267" y="3809748"/>
                    <a:pt x="3162364" y="3352548"/>
                    <a:pt x="3933073" y="3224097"/>
                  </a:cubicBezTo>
                  <a:cubicBezTo>
                    <a:pt x="4703781" y="3095646"/>
                    <a:pt x="5663901" y="3626869"/>
                    <a:pt x="5931690" y="3093469"/>
                  </a:cubicBezTo>
                  <a:cubicBezTo>
                    <a:pt x="6199479" y="2560069"/>
                    <a:pt x="5962170" y="317611"/>
                    <a:pt x="5500616" y="36760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Forma libre 12"/>
            <p:cNvSpPr/>
            <p:nvPr/>
          </p:nvSpPr>
          <p:spPr>
            <a:xfrm>
              <a:off x="7131890" y="3523993"/>
              <a:ext cx="4580448" cy="2638729"/>
            </a:xfrm>
            <a:custGeom>
              <a:avLst/>
              <a:gdLst>
                <a:gd name="connsiteX0" fmla="*/ 4572430 w 4580448"/>
                <a:gd name="connsiteY0" fmla="*/ 2354293 h 2638729"/>
                <a:gd name="connsiteX1" fmla="*/ 2547687 w 4580448"/>
                <a:gd name="connsiteY1" fmla="*/ 120544 h 2638729"/>
                <a:gd name="connsiteX2" fmla="*/ 1567973 w 4580448"/>
                <a:gd name="connsiteY2" fmla="*/ 460178 h 2638729"/>
                <a:gd name="connsiteX3" fmla="*/ 430 w 4580448"/>
                <a:gd name="connsiteY3" fmla="*/ 1818716 h 2638729"/>
                <a:gd name="connsiteX4" fmla="*/ 1724727 w 4580448"/>
                <a:gd name="connsiteY4" fmla="*/ 2550236 h 2638729"/>
                <a:gd name="connsiteX5" fmla="*/ 4572430 w 4580448"/>
                <a:gd name="connsiteY5" fmla="*/ 2354293 h 2638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80448" h="2638729">
                  <a:moveTo>
                    <a:pt x="4572430" y="2354293"/>
                  </a:moveTo>
                  <a:cubicBezTo>
                    <a:pt x="4709590" y="1949344"/>
                    <a:pt x="3048430" y="436230"/>
                    <a:pt x="2547687" y="120544"/>
                  </a:cubicBezTo>
                  <a:cubicBezTo>
                    <a:pt x="2046944" y="-195142"/>
                    <a:pt x="1992516" y="177149"/>
                    <a:pt x="1567973" y="460178"/>
                  </a:cubicBezTo>
                  <a:cubicBezTo>
                    <a:pt x="1143430" y="743207"/>
                    <a:pt x="-25696" y="1470373"/>
                    <a:pt x="430" y="1818716"/>
                  </a:cubicBezTo>
                  <a:cubicBezTo>
                    <a:pt x="26556" y="2167059"/>
                    <a:pt x="956196" y="2460973"/>
                    <a:pt x="1724727" y="2550236"/>
                  </a:cubicBezTo>
                  <a:cubicBezTo>
                    <a:pt x="2493258" y="2639499"/>
                    <a:pt x="4435270" y="2759242"/>
                    <a:pt x="4572430" y="235429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Forma libre 13"/>
            <p:cNvSpPr/>
            <p:nvPr/>
          </p:nvSpPr>
          <p:spPr>
            <a:xfrm>
              <a:off x="8126852" y="5420345"/>
              <a:ext cx="3982616" cy="1578722"/>
            </a:xfrm>
            <a:custGeom>
              <a:avLst/>
              <a:gdLst>
                <a:gd name="connsiteX0" fmla="*/ 3512154 w 3982616"/>
                <a:gd name="connsiteY0" fmla="*/ 1267838 h 1578722"/>
                <a:gd name="connsiteX1" fmla="*/ 1905422 w 3982616"/>
                <a:gd name="connsiteY1" fmla="*/ 741 h 1578722"/>
                <a:gd name="connsiteX2" fmla="*/ 37434 w 3982616"/>
                <a:gd name="connsiteY2" fmla="*/ 1463781 h 1578722"/>
                <a:gd name="connsiteX3" fmla="*/ 3708097 w 3982616"/>
                <a:gd name="connsiteY3" fmla="*/ 1463781 h 1578722"/>
                <a:gd name="connsiteX4" fmla="*/ 3512154 w 3982616"/>
                <a:gd name="connsiteY4" fmla="*/ 1267838 h 1578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2616" h="1578722">
                  <a:moveTo>
                    <a:pt x="3512154" y="1267838"/>
                  </a:moveTo>
                  <a:cubicBezTo>
                    <a:pt x="3211708" y="1023998"/>
                    <a:pt x="2484542" y="-31916"/>
                    <a:pt x="1905422" y="741"/>
                  </a:cubicBezTo>
                  <a:cubicBezTo>
                    <a:pt x="1326302" y="33398"/>
                    <a:pt x="-263012" y="1219941"/>
                    <a:pt x="37434" y="1463781"/>
                  </a:cubicBezTo>
                  <a:cubicBezTo>
                    <a:pt x="337880" y="1707621"/>
                    <a:pt x="3126800" y="1492084"/>
                    <a:pt x="3708097" y="1463781"/>
                  </a:cubicBezTo>
                  <a:cubicBezTo>
                    <a:pt x="4289394" y="1435478"/>
                    <a:pt x="3812600" y="1511678"/>
                    <a:pt x="3512154" y="1267838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5442108" y="5655797"/>
              <a:ext cx="2170126" cy="1427842"/>
            </a:xfrm>
            <a:custGeom>
              <a:avLst/>
              <a:gdLst>
                <a:gd name="connsiteX0" fmla="*/ 711680 w 1147544"/>
                <a:gd name="connsiteY0" fmla="*/ 169583 h 963849"/>
                <a:gd name="connsiteX1" fmla="*/ 1129692 w 1147544"/>
                <a:gd name="connsiteY1" fmla="*/ 861914 h 963849"/>
                <a:gd name="connsiteX2" fmla="*/ 110789 w 1147544"/>
                <a:gd name="connsiteY2" fmla="*/ 874977 h 963849"/>
                <a:gd name="connsiteX3" fmla="*/ 97726 w 1147544"/>
                <a:gd name="connsiteY3" fmla="*/ 52017 h 963849"/>
                <a:gd name="connsiteX4" fmla="*/ 711680 w 1147544"/>
                <a:gd name="connsiteY4" fmla="*/ 169583 h 963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7544" h="963849">
                  <a:moveTo>
                    <a:pt x="711680" y="169583"/>
                  </a:moveTo>
                  <a:cubicBezTo>
                    <a:pt x="883674" y="304566"/>
                    <a:pt x="1229840" y="744348"/>
                    <a:pt x="1129692" y="861914"/>
                  </a:cubicBezTo>
                  <a:cubicBezTo>
                    <a:pt x="1029544" y="979480"/>
                    <a:pt x="282783" y="1009960"/>
                    <a:pt x="110789" y="874977"/>
                  </a:cubicBezTo>
                  <a:cubicBezTo>
                    <a:pt x="-61205" y="739994"/>
                    <a:pt x="-6777" y="169583"/>
                    <a:pt x="97726" y="52017"/>
                  </a:cubicBezTo>
                  <a:cubicBezTo>
                    <a:pt x="202229" y="-65549"/>
                    <a:pt x="539686" y="34600"/>
                    <a:pt x="711680" y="169583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6" name="Rectángulo 15"/>
          <p:cNvSpPr/>
          <p:nvPr/>
        </p:nvSpPr>
        <p:spPr>
          <a:xfrm>
            <a:off x="-2754" y="1825217"/>
            <a:ext cx="3609703" cy="3200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DIVISIÓN LARGA</a:t>
            </a: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Forma libre 16"/>
          <p:cNvSpPr/>
          <p:nvPr/>
        </p:nvSpPr>
        <p:spPr>
          <a:xfrm>
            <a:off x="11232495" y="1071118"/>
            <a:ext cx="1278720" cy="4566981"/>
          </a:xfrm>
          <a:custGeom>
            <a:avLst/>
            <a:gdLst>
              <a:gd name="connsiteX0" fmla="*/ 667768 w 1278720"/>
              <a:gd name="connsiteY0" fmla="*/ 248231 h 4566981"/>
              <a:gd name="connsiteX1" fmla="*/ 1562 w 1278720"/>
              <a:gd name="connsiteY1" fmla="*/ 2272973 h 4566981"/>
              <a:gd name="connsiteX2" fmla="*/ 484888 w 1278720"/>
              <a:gd name="connsiteY2" fmla="*/ 3527008 h 4566981"/>
              <a:gd name="connsiteX3" fmla="*/ 537139 w 1278720"/>
              <a:gd name="connsiteY3" fmla="*/ 4101773 h 4566981"/>
              <a:gd name="connsiteX4" fmla="*/ 1242534 w 1278720"/>
              <a:gd name="connsiteY4" fmla="*/ 4323842 h 4566981"/>
              <a:gd name="connsiteX5" fmla="*/ 1124968 w 1278720"/>
              <a:gd name="connsiteY5" fmla="*/ 483362 h 4566981"/>
              <a:gd name="connsiteX6" fmla="*/ 667768 w 1278720"/>
              <a:gd name="connsiteY6" fmla="*/ 248231 h 4566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78720" h="4566981">
                <a:moveTo>
                  <a:pt x="667768" y="248231"/>
                </a:moveTo>
                <a:cubicBezTo>
                  <a:pt x="480534" y="546500"/>
                  <a:pt x="32042" y="1726510"/>
                  <a:pt x="1562" y="2272973"/>
                </a:cubicBezTo>
                <a:cubicBezTo>
                  <a:pt x="-28918" y="2819436"/>
                  <a:pt x="395625" y="3222208"/>
                  <a:pt x="484888" y="3527008"/>
                </a:cubicBezTo>
                <a:cubicBezTo>
                  <a:pt x="574151" y="3831808"/>
                  <a:pt x="410865" y="3968967"/>
                  <a:pt x="537139" y="4101773"/>
                </a:cubicBezTo>
                <a:cubicBezTo>
                  <a:pt x="663413" y="4234579"/>
                  <a:pt x="1144563" y="4926911"/>
                  <a:pt x="1242534" y="4323842"/>
                </a:cubicBezTo>
                <a:cubicBezTo>
                  <a:pt x="1340506" y="3720774"/>
                  <a:pt x="1218585" y="1158276"/>
                  <a:pt x="1124968" y="483362"/>
                </a:cubicBezTo>
                <a:cubicBezTo>
                  <a:pt x="1031351" y="-191552"/>
                  <a:pt x="855002" y="-50038"/>
                  <a:pt x="667768" y="248231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orma libre 17"/>
          <p:cNvSpPr/>
          <p:nvPr/>
        </p:nvSpPr>
        <p:spPr>
          <a:xfrm>
            <a:off x="10513730" y="1549218"/>
            <a:ext cx="1370543" cy="3785168"/>
          </a:xfrm>
          <a:custGeom>
            <a:avLst/>
            <a:gdLst>
              <a:gd name="connsiteX0" fmla="*/ 34363 w 1441120"/>
              <a:gd name="connsiteY0" fmla="*/ 172 h 3779322"/>
              <a:gd name="connsiteX1" fmla="*/ 1314523 w 1441120"/>
              <a:gd name="connsiteY1" fmla="*/ 1306458 h 3779322"/>
              <a:gd name="connsiteX2" fmla="*/ 1314523 w 1441120"/>
              <a:gd name="connsiteY2" fmla="*/ 1946538 h 3779322"/>
              <a:gd name="connsiteX3" fmla="*/ 609128 w 1441120"/>
              <a:gd name="connsiteY3" fmla="*/ 3775338 h 3779322"/>
              <a:gd name="connsiteX4" fmla="*/ 387060 w 1441120"/>
              <a:gd name="connsiteY4" fmla="*/ 1397898 h 3779322"/>
              <a:gd name="connsiteX5" fmla="*/ 34363 w 1441120"/>
              <a:gd name="connsiteY5" fmla="*/ 172 h 3779322"/>
              <a:gd name="connsiteX0" fmla="*/ 27995 w 1370543"/>
              <a:gd name="connsiteY0" fmla="*/ 5044 h 3784340"/>
              <a:gd name="connsiteX1" fmla="*/ 1190590 w 1370543"/>
              <a:gd name="connsiteY1" fmla="*/ 971696 h 3784340"/>
              <a:gd name="connsiteX2" fmla="*/ 1308155 w 1370543"/>
              <a:gd name="connsiteY2" fmla="*/ 1951410 h 3784340"/>
              <a:gd name="connsiteX3" fmla="*/ 602760 w 1370543"/>
              <a:gd name="connsiteY3" fmla="*/ 3780210 h 3784340"/>
              <a:gd name="connsiteX4" fmla="*/ 380692 w 1370543"/>
              <a:gd name="connsiteY4" fmla="*/ 1402770 h 3784340"/>
              <a:gd name="connsiteX5" fmla="*/ 27995 w 1370543"/>
              <a:gd name="connsiteY5" fmla="*/ 5044 h 3784340"/>
              <a:gd name="connsiteX0" fmla="*/ 27995 w 1370543"/>
              <a:gd name="connsiteY0" fmla="*/ 5262 h 3785168"/>
              <a:gd name="connsiteX1" fmla="*/ 1190590 w 1370543"/>
              <a:gd name="connsiteY1" fmla="*/ 971914 h 3785168"/>
              <a:gd name="connsiteX2" fmla="*/ 1308155 w 1370543"/>
              <a:gd name="connsiteY2" fmla="*/ 2147571 h 3785168"/>
              <a:gd name="connsiteX3" fmla="*/ 602760 w 1370543"/>
              <a:gd name="connsiteY3" fmla="*/ 3780428 h 3785168"/>
              <a:gd name="connsiteX4" fmla="*/ 380692 w 1370543"/>
              <a:gd name="connsiteY4" fmla="*/ 1402988 h 3785168"/>
              <a:gd name="connsiteX5" fmla="*/ 27995 w 1370543"/>
              <a:gd name="connsiteY5" fmla="*/ 5262 h 3785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0543" h="3785168">
                <a:moveTo>
                  <a:pt x="27995" y="5262"/>
                </a:moveTo>
                <a:cubicBezTo>
                  <a:pt x="162978" y="-66584"/>
                  <a:pt x="977230" y="614863"/>
                  <a:pt x="1190590" y="971914"/>
                </a:cubicBezTo>
                <a:cubicBezTo>
                  <a:pt x="1403950" y="1328965"/>
                  <a:pt x="1406127" y="1679485"/>
                  <a:pt x="1308155" y="2147571"/>
                </a:cubicBezTo>
                <a:cubicBezTo>
                  <a:pt x="1210183" y="2615657"/>
                  <a:pt x="757337" y="3871868"/>
                  <a:pt x="602760" y="3780428"/>
                </a:cubicBezTo>
                <a:cubicBezTo>
                  <a:pt x="448183" y="3688988"/>
                  <a:pt x="476486" y="2027828"/>
                  <a:pt x="380692" y="1402988"/>
                </a:cubicBezTo>
                <a:cubicBezTo>
                  <a:pt x="284898" y="778148"/>
                  <a:pt x="-106988" y="77108"/>
                  <a:pt x="27995" y="5262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orma libre 5"/>
          <p:cNvSpPr/>
          <p:nvPr/>
        </p:nvSpPr>
        <p:spPr>
          <a:xfrm>
            <a:off x="8379722" y="1262766"/>
            <a:ext cx="1055620" cy="4319390"/>
          </a:xfrm>
          <a:custGeom>
            <a:avLst/>
            <a:gdLst>
              <a:gd name="connsiteX0" fmla="*/ 764278 w 1055620"/>
              <a:gd name="connsiteY0" fmla="*/ 174148 h 4319390"/>
              <a:gd name="connsiteX1" fmla="*/ 1051661 w 1055620"/>
              <a:gd name="connsiteY1" fmla="*/ 1454308 h 4319390"/>
              <a:gd name="connsiteX2" fmla="*/ 581398 w 1055620"/>
              <a:gd name="connsiteY2" fmla="*/ 2029074 h 4319390"/>
              <a:gd name="connsiteX3" fmla="*/ 738152 w 1055620"/>
              <a:gd name="connsiteY3" fmla="*/ 3583554 h 4319390"/>
              <a:gd name="connsiteX4" fmla="*/ 633649 w 1055620"/>
              <a:gd name="connsiteY4" fmla="*/ 4171383 h 4319390"/>
              <a:gd name="connsiteX5" fmla="*/ 137261 w 1055620"/>
              <a:gd name="connsiteY5" fmla="*/ 3949314 h 4319390"/>
              <a:gd name="connsiteX6" fmla="*/ 45821 w 1055620"/>
              <a:gd name="connsiteY6" fmla="*/ 422343 h 4319390"/>
              <a:gd name="connsiteX7" fmla="*/ 764278 w 1055620"/>
              <a:gd name="connsiteY7" fmla="*/ 174148 h 4319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5620" h="4319390">
                <a:moveTo>
                  <a:pt x="764278" y="174148"/>
                </a:moveTo>
                <a:cubicBezTo>
                  <a:pt x="931918" y="346142"/>
                  <a:pt x="1082141" y="1145154"/>
                  <a:pt x="1051661" y="1454308"/>
                </a:cubicBezTo>
                <a:cubicBezTo>
                  <a:pt x="1021181" y="1763462"/>
                  <a:pt x="633649" y="1674200"/>
                  <a:pt x="581398" y="2029074"/>
                </a:cubicBezTo>
                <a:cubicBezTo>
                  <a:pt x="529147" y="2383948"/>
                  <a:pt x="729444" y="3226503"/>
                  <a:pt x="738152" y="3583554"/>
                </a:cubicBezTo>
                <a:cubicBezTo>
                  <a:pt x="746860" y="3940605"/>
                  <a:pt x="733797" y="4110423"/>
                  <a:pt x="633649" y="4171383"/>
                </a:cubicBezTo>
                <a:cubicBezTo>
                  <a:pt x="533501" y="4232343"/>
                  <a:pt x="235232" y="4574154"/>
                  <a:pt x="137261" y="3949314"/>
                </a:cubicBezTo>
                <a:cubicBezTo>
                  <a:pt x="39290" y="3324474"/>
                  <a:pt x="-60859" y="1045006"/>
                  <a:pt x="45821" y="422343"/>
                </a:cubicBezTo>
                <a:cubicBezTo>
                  <a:pt x="152501" y="-200320"/>
                  <a:pt x="596638" y="2154"/>
                  <a:pt x="764278" y="17414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orma libre 6"/>
          <p:cNvSpPr/>
          <p:nvPr/>
        </p:nvSpPr>
        <p:spPr>
          <a:xfrm>
            <a:off x="8300948" y="1549218"/>
            <a:ext cx="2428702" cy="3887890"/>
          </a:xfrm>
          <a:custGeom>
            <a:avLst/>
            <a:gdLst>
              <a:gd name="connsiteX0" fmla="*/ 359726 w 2428702"/>
              <a:gd name="connsiteY0" fmla="*/ 32494 h 3666928"/>
              <a:gd name="connsiteX1" fmla="*/ 1378629 w 2428702"/>
              <a:gd name="connsiteY1" fmla="*/ 1717603 h 3666928"/>
              <a:gd name="connsiteX2" fmla="*/ 2384469 w 2428702"/>
              <a:gd name="connsiteY2" fmla="*/ 3128391 h 3666928"/>
              <a:gd name="connsiteX3" fmla="*/ 2031772 w 2428702"/>
              <a:gd name="connsiteY3" fmla="*/ 3559466 h 3666928"/>
              <a:gd name="connsiteX4" fmla="*/ 111532 w 2428702"/>
              <a:gd name="connsiteY4" fmla="*/ 3311271 h 3666928"/>
              <a:gd name="connsiteX5" fmla="*/ 359726 w 2428702"/>
              <a:gd name="connsiteY5" fmla="*/ 32494 h 3666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8702" h="3666928">
                <a:moveTo>
                  <a:pt x="359726" y="32494"/>
                </a:moveTo>
                <a:cubicBezTo>
                  <a:pt x="570909" y="-233117"/>
                  <a:pt x="1041172" y="1201620"/>
                  <a:pt x="1378629" y="1717603"/>
                </a:cubicBezTo>
                <a:cubicBezTo>
                  <a:pt x="1716086" y="2233586"/>
                  <a:pt x="2275612" y="2821414"/>
                  <a:pt x="2384469" y="3128391"/>
                </a:cubicBezTo>
                <a:cubicBezTo>
                  <a:pt x="2493326" y="3435368"/>
                  <a:pt x="2410595" y="3528986"/>
                  <a:pt x="2031772" y="3559466"/>
                </a:cubicBezTo>
                <a:cubicBezTo>
                  <a:pt x="1652949" y="3589946"/>
                  <a:pt x="394560" y="3896922"/>
                  <a:pt x="111532" y="3311271"/>
                </a:cubicBezTo>
                <a:cubicBezTo>
                  <a:pt x="-171496" y="2725620"/>
                  <a:pt x="148543" y="298105"/>
                  <a:pt x="359726" y="32494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orma libre 18"/>
          <p:cNvSpPr/>
          <p:nvPr/>
        </p:nvSpPr>
        <p:spPr>
          <a:xfrm>
            <a:off x="8360267" y="728414"/>
            <a:ext cx="1968232" cy="5032080"/>
          </a:xfrm>
          <a:custGeom>
            <a:avLst/>
            <a:gdLst>
              <a:gd name="connsiteX0" fmla="*/ 1814228 w 2188830"/>
              <a:gd name="connsiteY0" fmla="*/ 982820 h 5032080"/>
              <a:gd name="connsiteX1" fmla="*/ 2166925 w 2188830"/>
              <a:gd name="connsiteY1" fmla="*/ 2393609 h 5032080"/>
              <a:gd name="connsiteX2" fmla="*/ 1409280 w 2188830"/>
              <a:gd name="connsiteY2" fmla="*/ 4614295 h 5032080"/>
              <a:gd name="connsiteX3" fmla="*/ 259748 w 2188830"/>
              <a:gd name="connsiteY3" fmla="*/ 4601232 h 5032080"/>
              <a:gd name="connsiteX4" fmla="*/ 129120 w 2188830"/>
              <a:gd name="connsiteY4" fmla="*/ 185986 h 5032080"/>
              <a:gd name="connsiteX5" fmla="*/ 1814228 w 2188830"/>
              <a:gd name="connsiteY5" fmla="*/ 982820 h 503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88830" h="5032080">
                <a:moveTo>
                  <a:pt x="1814228" y="982820"/>
                </a:moveTo>
                <a:cubicBezTo>
                  <a:pt x="2153862" y="1350757"/>
                  <a:pt x="2234416" y="1788363"/>
                  <a:pt x="2166925" y="2393609"/>
                </a:cubicBezTo>
                <a:cubicBezTo>
                  <a:pt x="2099434" y="2998855"/>
                  <a:pt x="1727143" y="4246358"/>
                  <a:pt x="1409280" y="4614295"/>
                </a:cubicBezTo>
                <a:cubicBezTo>
                  <a:pt x="1091417" y="4982232"/>
                  <a:pt x="473108" y="5339284"/>
                  <a:pt x="259748" y="4601232"/>
                </a:cubicBezTo>
                <a:cubicBezTo>
                  <a:pt x="46388" y="3863180"/>
                  <a:pt x="-129960" y="791232"/>
                  <a:pt x="129120" y="185986"/>
                </a:cubicBezTo>
                <a:cubicBezTo>
                  <a:pt x="388200" y="-419260"/>
                  <a:pt x="1474594" y="614883"/>
                  <a:pt x="1814228" y="98282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orma libre 19"/>
          <p:cNvSpPr/>
          <p:nvPr/>
        </p:nvSpPr>
        <p:spPr>
          <a:xfrm>
            <a:off x="8090381" y="3071701"/>
            <a:ext cx="4608513" cy="2577852"/>
          </a:xfrm>
          <a:custGeom>
            <a:avLst/>
            <a:gdLst>
              <a:gd name="connsiteX0" fmla="*/ 426602 w 4608513"/>
              <a:gd name="connsiteY0" fmla="*/ 1239042 h 2577852"/>
              <a:gd name="connsiteX1" fmla="*/ 4005825 w 4608513"/>
              <a:gd name="connsiteY1" fmla="*/ 76448 h 2577852"/>
              <a:gd name="connsiteX2" fmla="*/ 4515276 w 4608513"/>
              <a:gd name="connsiteY2" fmla="*/ 363830 h 2577852"/>
              <a:gd name="connsiteX3" fmla="*/ 4175642 w 4608513"/>
              <a:gd name="connsiteY3" fmla="*/ 2401636 h 2577852"/>
              <a:gd name="connsiteX4" fmla="*/ 478853 w 4608513"/>
              <a:gd name="connsiteY4" fmla="*/ 2336322 h 2577852"/>
              <a:gd name="connsiteX5" fmla="*/ 426602 w 4608513"/>
              <a:gd name="connsiteY5" fmla="*/ 1239042 h 2577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08513" h="2577852">
                <a:moveTo>
                  <a:pt x="426602" y="1239042"/>
                </a:moveTo>
                <a:cubicBezTo>
                  <a:pt x="1014431" y="862396"/>
                  <a:pt x="3324379" y="222317"/>
                  <a:pt x="4005825" y="76448"/>
                </a:cubicBezTo>
                <a:cubicBezTo>
                  <a:pt x="4687271" y="-69421"/>
                  <a:pt x="4486973" y="-23701"/>
                  <a:pt x="4515276" y="363830"/>
                </a:cubicBezTo>
                <a:cubicBezTo>
                  <a:pt x="4543579" y="751361"/>
                  <a:pt x="4848379" y="2072887"/>
                  <a:pt x="4175642" y="2401636"/>
                </a:cubicBezTo>
                <a:cubicBezTo>
                  <a:pt x="3502905" y="2730385"/>
                  <a:pt x="1097162" y="2534442"/>
                  <a:pt x="478853" y="2336322"/>
                </a:cubicBezTo>
                <a:cubicBezTo>
                  <a:pt x="-139456" y="2138202"/>
                  <a:pt x="-161227" y="1615688"/>
                  <a:pt x="426602" y="1239042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4175745" y="1828800"/>
            <a:ext cx="4025534" cy="3200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>
                <a:solidFill>
                  <a:schemeClr val="tx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DIVISIÓN SINTÉTICA</a:t>
            </a: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9A72EF4-46DB-412C-9FA6-960FE44D83FB}"/>
              </a:ext>
            </a:extLst>
          </p:cNvPr>
          <p:cNvSpPr txBox="1"/>
          <p:nvPr/>
        </p:nvSpPr>
        <p:spPr>
          <a:xfrm>
            <a:off x="7131085" y="472020"/>
            <a:ext cx="4608514" cy="42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s-ES" sz="20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Podemos dividir por cualquier método</a:t>
            </a:r>
            <a:r>
              <a:rPr lang="es-ES" sz="1800" dirty="0">
                <a:solidFill>
                  <a:srgbClr val="666666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: </a:t>
            </a:r>
            <a:endParaRPr lang="es-419" sz="1800" dirty="0">
              <a:solidFill>
                <a:srgbClr val="666666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</p:txBody>
      </p:sp>
      <p:pic>
        <p:nvPicPr>
          <p:cNvPr id="23" name="image5.png">
            <a:extLst>
              <a:ext uri="{FF2B5EF4-FFF2-40B4-BE49-F238E27FC236}">
                <a16:creationId xmlns:a16="http://schemas.microsoft.com/office/drawing/2014/main" id="{11E7C714-CD6D-4F35-8AD5-ED168B9302F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0349" y="2411338"/>
            <a:ext cx="2194063" cy="2312438"/>
          </a:xfrm>
          <a:prstGeom prst="rect">
            <a:avLst/>
          </a:prstGeom>
          <a:ln/>
        </p:spPr>
      </p:pic>
      <p:pic>
        <p:nvPicPr>
          <p:cNvPr id="24" name="image6.png">
            <a:extLst>
              <a:ext uri="{FF2B5EF4-FFF2-40B4-BE49-F238E27FC236}">
                <a16:creationId xmlns:a16="http://schemas.microsoft.com/office/drawing/2014/main" id="{490B8D77-B8AA-4CAB-A95E-28053A65CFE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795705" y="2330023"/>
            <a:ext cx="2669704" cy="2240488"/>
          </a:xfrm>
          <a:prstGeom prst="rect">
            <a:avLst/>
          </a:prstGeom>
          <a:ln/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950932AA-55F0-4497-A7F3-C944333427E6}"/>
              </a:ext>
            </a:extLst>
          </p:cNvPr>
          <p:cNvSpPr txBox="1"/>
          <p:nvPr/>
        </p:nvSpPr>
        <p:spPr>
          <a:xfrm>
            <a:off x="402661" y="5497082"/>
            <a:ext cx="25413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El residuo es -6</a:t>
            </a:r>
            <a:endParaRPr lang="es-419" sz="2800" dirty="0">
              <a:solidFill>
                <a:schemeClr val="bg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5DE3DFA-00CA-401B-B03F-13A59849ECFB}"/>
              </a:ext>
            </a:extLst>
          </p:cNvPr>
          <p:cNvSpPr txBox="1"/>
          <p:nvPr/>
        </p:nvSpPr>
        <p:spPr>
          <a:xfrm>
            <a:off x="6333530" y="5313804"/>
            <a:ext cx="25413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El residuo es -6</a:t>
            </a:r>
            <a:endParaRPr lang="es-419" sz="2800" dirty="0"/>
          </a:p>
        </p:txBody>
      </p:sp>
    </p:spTree>
    <p:extLst>
      <p:ext uri="{BB962C8B-B14F-4D97-AF65-F5344CB8AC3E}">
        <p14:creationId xmlns:p14="http://schemas.microsoft.com/office/powerpoint/2010/main" val="201840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</a:t>
                </a:r>
              </a:p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Ejercicio 2: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dirty="0">
                    <a:solidFill>
                      <a:schemeClr val="tx1"/>
                    </a:solidFill>
                  </a:rPr>
                  <a:t>Halle el residuo de la división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8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6 para </a:t>
                </a:r>
                <a14:m>
                  <m:oMath xmlns:m="http://schemas.openxmlformats.org/officeDocument/2006/math"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s-ES" dirty="0">
                    <a:solidFill>
                      <a:schemeClr val="tx1"/>
                    </a:solidFill>
                  </a:rPr>
                  <a:t> y compruebe mediante la división larga y sintética.</a:t>
                </a:r>
                <a:endParaRPr lang="es-419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chemeClr val="tx1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649705"/>
                <a:ext cx="10711542" cy="5489838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09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1" name="Rectángulo 10"/>
          <p:cNvSpPr/>
          <p:nvPr/>
        </p:nvSpPr>
        <p:spPr>
          <a:xfrm>
            <a:off x="679269" y="718457"/>
            <a:ext cx="10711542" cy="542108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¿Qué podemos concluir? 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92BB353-60BC-4713-9986-3CD0F3A00F32}"/>
                  </a:ext>
                </a:extLst>
              </p:cNvPr>
              <p:cNvSpPr txBox="1"/>
              <p:nvPr/>
            </p:nvSpPr>
            <p:spPr>
              <a:xfrm>
                <a:off x="993537" y="935640"/>
                <a:ext cx="9682607" cy="1986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Teorema del residuo: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El teorema del residuo es un caso en el cual se divide un polinomio entre un binomio. </a:t>
                </a: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Cuando dividimos un polinomio entre un binomio hay un residuo.   </a:t>
                </a: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Ejercicio: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419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−8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+6</m:t>
                    </m:r>
                  </m:oMath>
                </a14:m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entre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−2</m:t>
                    </m:r>
                  </m:oMath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endParaRPr lang="es-419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D92BB353-60BC-4713-9986-3CD0F3A00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537" y="935640"/>
                <a:ext cx="9682607" cy="1986698"/>
              </a:xfrm>
              <a:prstGeom prst="rect">
                <a:avLst/>
              </a:prstGeom>
              <a:blipFill>
                <a:blip r:embed="rId2"/>
                <a:stretch>
                  <a:fillRect l="-567" t="-1534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ángulo 29">
            <a:extLst>
              <a:ext uri="{FF2B5EF4-FFF2-40B4-BE49-F238E27FC236}">
                <a16:creationId xmlns:a16="http://schemas.microsoft.com/office/drawing/2014/main" id="{002E770E-DABC-40DA-B6EC-AD41F2EA06BA}"/>
              </a:ext>
            </a:extLst>
          </p:cNvPr>
          <p:cNvSpPr/>
          <p:nvPr/>
        </p:nvSpPr>
        <p:spPr>
          <a:xfrm>
            <a:off x="1616792" y="2922338"/>
            <a:ext cx="3236160" cy="300002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0B063C9A-7BC3-494D-9D3A-A0A11955C7E4}"/>
              </a:ext>
            </a:extLst>
          </p:cNvPr>
          <p:cNvSpPr/>
          <p:nvPr/>
        </p:nvSpPr>
        <p:spPr>
          <a:xfrm>
            <a:off x="6029769" y="2910476"/>
            <a:ext cx="3236160" cy="300002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FA826D1-E4BD-4F62-A82D-4B116B425E35}"/>
                  </a:ext>
                </a:extLst>
              </p:cNvPr>
              <p:cNvSpPr txBox="1"/>
              <p:nvPr/>
            </p:nvSpPr>
            <p:spPr>
              <a:xfrm>
                <a:off x="1758003" y="3260518"/>
                <a:ext cx="2955702" cy="1643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Igualamos a cero el divisor y despejamos: </a:t>
                </a: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𝑥</m:t>
                      </m:r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−2=0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𝑥</m:t>
                      </m:r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=2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endParaRPr lang="es-419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FA826D1-E4BD-4F62-A82D-4B116B425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003" y="3260518"/>
                <a:ext cx="2955702" cy="1643527"/>
              </a:xfrm>
              <a:prstGeom prst="rect">
                <a:avLst/>
              </a:prstGeom>
              <a:blipFill>
                <a:blip r:embed="rId3"/>
                <a:stretch>
                  <a:fillRect l="-1649" t="-743" r="-412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EC6C844-C342-4166-A418-8F72E6E8528E}"/>
                  </a:ext>
                </a:extLst>
              </p:cNvPr>
              <p:cNvSpPr txBox="1"/>
              <p:nvPr/>
            </p:nvSpPr>
            <p:spPr>
              <a:xfrm>
                <a:off x="6096000" y="3184989"/>
                <a:ext cx="3110706" cy="2280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Ahora evaluamos la función con el valor encontrado: </a:t>
                </a: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𝑓</m:t>
                          </m:r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(</m:t>
                          </m:r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𝑥</m:t>
                          </m:r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)=</m:t>
                          </m:r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−8</m:t>
                      </m:r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𝑥</m:t>
                      </m:r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+6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𝑓</m:t>
                          </m:r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(2)=2</m:t>
                          </m:r>
                        </m:e>
                        <m:sup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−8(2)+6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𝑓</m:t>
                      </m:r>
                      <m:d>
                        <m:dPr>
                          <m:ctrlPr>
                            <a:rPr lang="es-419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</m:ctrlPr>
                        </m:dPr>
                        <m:e>
                          <m:r>
                            <a:rPr lang="es-ES" sz="1800" i="1">
                              <a:solidFill>
                                <a:srgbClr val="666666"/>
                              </a:solidFill>
                              <a:effectLst/>
                              <a:latin typeface="Cambria Math" panose="02040503050406030204" pitchFamily="18" charset="0"/>
                              <a:ea typeface="Source Sans Pro" panose="020B0503030403020204" pitchFamily="34" charset="0"/>
                              <a:cs typeface="Source Sans Pro" panose="020B0503030403020204" pitchFamily="34" charset="0"/>
                            </a:rPr>
                            <m:t>2</m:t>
                          </m:r>
                        </m:e>
                      </m:d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=4−16+6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𝑓</m:t>
                      </m:r>
                      <m:r>
                        <a:rPr lang="es-ES" sz="1800" i="1">
                          <a:solidFill>
                            <a:srgbClr val="666666"/>
                          </a:solidFill>
                          <a:effectLst/>
                          <a:latin typeface="Cambria Math" panose="02040503050406030204" pitchFamily="18" charset="0"/>
                          <a:ea typeface="Source Sans Pro" panose="020B0503030403020204" pitchFamily="34" charset="0"/>
                          <a:cs typeface="Source Sans Pro" panose="020B0503030403020204" pitchFamily="34" charset="0"/>
                        </a:rPr>
                        <m:t>(2)= −6</m:t>
                      </m:r>
                    </m:oMath>
                  </m:oMathPara>
                </a14:m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endParaRPr lang="es-419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EC6C844-C342-4166-A418-8F72E6E85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184989"/>
                <a:ext cx="3110706" cy="2280624"/>
              </a:xfrm>
              <a:prstGeom prst="rect">
                <a:avLst/>
              </a:prstGeom>
              <a:blipFill>
                <a:blip r:embed="rId4"/>
                <a:stretch>
                  <a:fillRect l="-1569" t="-267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uadroTexto 32">
            <a:extLst>
              <a:ext uri="{FF2B5EF4-FFF2-40B4-BE49-F238E27FC236}">
                <a16:creationId xmlns:a16="http://schemas.microsoft.com/office/drawing/2014/main" id="{EA3DB650-93CD-4225-A41C-AF7C5C538BB5}"/>
              </a:ext>
            </a:extLst>
          </p:cNvPr>
          <p:cNvSpPr txBox="1"/>
          <p:nvPr/>
        </p:nvSpPr>
        <p:spPr>
          <a:xfrm>
            <a:off x="6310227" y="5325879"/>
            <a:ext cx="2955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Source Sans Pro" panose="020B0503030403020204" pitchFamily="34" charset="0"/>
              </a:rPr>
              <a:t>¿Qué podemos concluir?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713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99861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6596744" y="0"/>
            <a:ext cx="488115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orma libre 5"/>
          <p:cNvSpPr/>
          <p:nvPr/>
        </p:nvSpPr>
        <p:spPr>
          <a:xfrm>
            <a:off x="-333545" y="-499470"/>
            <a:ext cx="1594473" cy="7316482"/>
          </a:xfrm>
          <a:custGeom>
            <a:avLst/>
            <a:gdLst>
              <a:gd name="connsiteX0" fmla="*/ 699305 w 1594473"/>
              <a:gd name="connsiteY0" fmla="*/ 421093 h 7316482"/>
              <a:gd name="connsiteX1" fmla="*/ 1169568 w 1594473"/>
              <a:gd name="connsiteY1" fmla="*/ 2485024 h 7316482"/>
              <a:gd name="connsiteX2" fmla="*/ 1012814 w 1594473"/>
              <a:gd name="connsiteY2" fmla="*/ 4353013 h 7316482"/>
              <a:gd name="connsiteX3" fmla="*/ 1574516 w 1594473"/>
              <a:gd name="connsiteY3" fmla="*/ 5685424 h 7316482"/>
              <a:gd name="connsiteX4" fmla="*/ 176791 w 1594473"/>
              <a:gd name="connsiteY4" fmla="*/ 7096213 h 7316482"/>
              <a:gd name="connsiteX5" fmla="*/ 72288 w 1594473"/>
              <a:gd name="connsiteY5" fmla="*/ 656224 h 7316482"/>
              <a:gd name="connsiteX6" fmla="*/ 699305 w 1594473"/>
              <a:gd name="connsiteY6" fmla="*/ 421093 h 731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4473" h="7316482">
                <a:moveTo>
                  <a:pt x="699305" y="421093"/>
                </a:moveTo>
                <a:cubicBezTo>
                  <a:pt x="882185" y="725893"/>
                  <a:pt x="1117316" y="1829704"/>
                  <a:pt x="1169568" y="2485024"/>
                </a:cubicBezTo>
                <a:cubicBezTo>
                  <a:pt x="1221820" y="3140344"/>
                  <a:pt x="945323" y="3819613"/>
                  <a:pt x="1012814" y="4353013"/>
                </a:cubicBezTo>
                <a:cubicBezTo>
                  <a:pt x="1080305" y="4886413"/>
                  <a:pt x="1713853" y="5228224"/>
                  <a:pt x="1574516" y="5685424"/>
                </a:cubicBezTo>
                <a:cubicBezTo>
                  <a:pt x="1435179" y="6142624"/>
                  <a:pt x="427162" y="7934413"/>
                  <a:pt x="176791" y="7096213"/>
                </a:cubicBezTo>
                <a:cubicBezTo>
                  <a:pt x="-73580" y="6258013"/>
                  <a:pt x="-8266" y="1768744"/>
                  <a:pt x="72288" y="656224"/>
                </a:cubicBezTo>
                <a:cubicBezTo>
                  <a:pt x="152842" y="-456296"/>
                  <a:pt x="516425" y="116293"/>
                  <a:pt x="699305" y="42109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orma libre 6"/>
          <p:cNvSpPr/>
          <p:nvPr/>
        </p:nvSpPr>
        <p:spPr>
          <a:xfrm>
            <a:off x="-369027" y="-360167"/>
            <a:ext cx="2178986" cy="2656190"/>
          </a:xfrm>
          <a:custGeom>
            <a:avLst/>
            <a:gdLst>
              <a:gd name="connsiteX0" fmla="*/ 212273 w 2178986"/>
              <a:gd name="connsiteY0" fmla="*/ 2606978 h 2656190"/>
              <a:gd name="connsiteX1" fmla="*/ 1283427 w 2178986"/>
              <a:gd name="connsiteY1" fmla="*/ 1836270 h 2656190"/>
              <a:gd name="connsiteX2" fmla="*/ 1923507 w 2178986"/>
              <a:gd name="connsiteY2" fmla="*/ 1548887 h 2656190"/>
              <a:gd name="connsiteX3" fmla="*/ 2054136 w 2178986"/>
              <a:gd name="connsiteY3" fmla="*/ 190350 h 2656190"/>
              <a:gd name="connsiteX4" fmla="*/ 173084 w 2178986"/>
              <a:gd name="connsiteY4" fmla="*/ 268727 h 2656190"/>
              <a:gd name="connsiteX5" fmla="*/ 212273 w 2178986"/>
              <a:gd name="connsiteY5" fmla="*/ 2606978 h 2656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8986" h="2656190">
                <a:moveTo>
                  <a:pt x="212273" y="2606978"/>
                </a:moveTo>
                <a:cubicBezTo>
                  <a:pt x="397330" y="2868235"/>
                  <a:pt x="998221" y="2012619"/>
                  <a:pt x="1283427" y="1836270"/>
                </a:cubicBezTo>
                <a:cubicBezTo>
                  <a:pt x="1568633" y="1659921"/>
                  <a:pt x="1795055" y="1823207"/>
                  <a:pt x="1923507" y="1548887"/>
                </a:cubicBezTo>
                <a:cubicBezTo>
                  <a:pt x="2051959" y="1274567"/>
                  <a:pt x="2345873" y="403710"/>
                  <a:pt x="2054136" y="190350"/>
                </a:cubicBezTo>
                <a:cubicBezTo>
                  <a:pt x="1762399" y="-23010"/>
                  <a:pt x="482238" y="-129690"/>
                  <a:pt x="173084" y="268727"/>
                </a:cubicBezTo>
                <a:cubicBezTo>
                  <a:pt x="-136070" y="667144"/>
                  <a:pt x="27216" y="2345721"/>
                  <a:pt x="212273" y="260697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orma libre 7"/>
          <p:cNvSpPr/>
          <p:nvPr/>
        </p:nvSpPr>
        <p:spPr>
          <a:xfrm>
            <a:off x="1070299" y="2838087"/>
            <a:ext cx="1527636" cy="2272685"/>
          </a:xfrm>
          <a:custGeom>
            <a:avLst/>
            <a:gdLst>
              <a:gd name="connsiteX0" fmla="*/ 1124261 w 1527636"/>
              <a:gd name="connsiteY0" fmla="*/ 270873 h 2272685"/>
              <a:gd name="connsiteX1" fmla="*/ 118421 w 1527636"/>
              <a:gd name="connsiteY1" fmla="*/ 74930 h 2272685"/>
              <a:gd name="connsiteX2" fmla="*/ 92295 w 1527636"/>
              <a:gd name="connsiteY2" fmla="*/ 937079 h 2272685"/>
              <a:gd name="connsiteX3" fmla="*/ 771564 w 1527636"/>
              <a:gd name="connsiteY3" fmla="*/ 2099673 h 2272685"/>
              <a:gd name="connsiteX4" fmla="*/ 1516147 w 1527636"/>
              <a:gd name="connsiteY4" fmla="*/ 2073547 h 2272685"/>
              <a:gd name="connsiteX5" fmla="*/ 1124261 w 1527636"/>
              <a:gd name="connsiteY5" fmla="*/ 270873 h 227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7636" h="2272685">
                <a:moveTo>
                  <a:pt x="1124261" y="270873"/>
                </a:moveTo>
                <a:cubicBezTo>
                  <a:pt x="891307" y="-62230"/>
                  <a:pt x="290415" y="-36104"/>
                  <a:pt x="118421" y="74930"/>
                </a:cubicBezTo>
                <a:cubicBezTo>
                  <a:pt x="-53573" y="185964"/>
                  <a:pt x="-16562" y="599622"/>
                  <a:pt x="92295" y="937079"/>
                </a:cubicBezTo>
                <a:cubicBezTo>
                  <a:pt x="201152" y="1274536"/>
                  <a:pt x="534255" y="1910262"/>
                  <a:pt x="771564" y="2099673"/>
                </a:cubicBezTo>
                <a:cubicBezTo>
                  <a:pt x="1008873" y="2289084"/>
                  <a:pt x="1450833" y="2378347"/>
                  <a:pt x="1516147" y="2073547"/>
                </a:cubicBezTo>
                <a:cubicBezTo>
                  <a:pt x="1581461" y="1768747"/>
                  <a:pt x="1357215" y="603976"/>
                  <a:pt x="1124261" y="27087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 8"/>
          <p:cNvSpPr/>
          <p:nvPr/>
        </p:nvSpPr>
        <p:spPr>
          <a:xfrm>
            <a:off x="-165433" y="2576420"/>
            <a:ext cx="753367" cy="3576765"/>
          </a:xfrm>
          <a:custGeom>
            <a:avLst/>
            <a:gdLst>
              <a:gd name="connsiteX0" fmla="*/ 60930 w 753367"/>
              <a:gd name="connsiteY0" fmla="*/ 10026 h 3576765"/>
              <a:gd name="connsiteX1" fmla="*/ 753262 w 753367"/>
              <a:gd name="connsiteY1" fmla="*/ 2452780 h 3576765"/>
              <a:gd name="connsiteX2" fmla="*/ 113182 w 753367"/>
              <a:gd name="connsiteY2" fmla="*/ 3471683 h 3576765"/>
              <a:gd name="connsiteX3" fmla="*/ 60930 w 753367"/>
              <a:gd name="connsiteY3" fmla="*/ 10026 h 3576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367" h="3576765">
                <a:moveTo>
                  <a:pt x="60930" y="10026"/>
                </a:moveTo>
                <a:cubicBezTo>
                  <a:pt x="167610" y="-159791"/>
                  <a:pt x="744553" y="1875837"/>
                  <a:pt x="753262" y="2452780"/>
                </a:cubicBezTo>
                <a:cubicBezTo>
                  <a:pt x="761971" y="3029723"/>
                  <a:pt x="228571" y="3874454"/>
                  <a:pt x="113182" y="3471683"/>
                </a:cubicBezTo>
                <a:cubicBezTo>
                  <a:pt x="-2207" y="3068912"/>
                  <a:pt x="-45750" y="179843"/>
                  <a:pt x="60930" y="10026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orma libre 9"/>
          <p:cNvSpPr/>
          <p:nvPr/>
        </p:nvSpPr>
        <p:spPr>
          <a:xfrm>
            <a:off x="1016338" y="5309455"/>
            <a:ext cx="1458691" cy="1604789"/>
          </a:xfrm>
          <a:custGeom>
            <a:avLst/>
            <a:gdLst>
              <a:gd name="connsiteX0" fmla="*/ 1086782 w 1458691"/>
              <a:gd name="connsiteY0" fmla="*/ 124695 h 1604789"/>
              <a:gd name="connsiteX1" fmla="*/ 564267 w 1458691"/>
              <a:gd name="connsiteY1" fmla="*/ 98569 h 1604789"/>
              <a:gd name="connsiteX2" fmla="*/ 2564 w 1458691"/>
              <a:gd name="connsiteY2" fmla="*/ 1535483 h 1604789"/>
              <a:gd name="connsiteX3" fmla="*/ 799399 w 1458691"/>
              <a:gd name="connsiteY3" fmla="*/ 1248100 h 1604789"/>
              <a:gd name="connsiteX4" fmla="*/ 1452542 w 1458691"/>
              <a:gd name="connsiteY4" fmla="*/ 111632 h 1604789"/>
              <a:gd name="connsiteX5" fmla="*/ 1086782 w 1458691"/>
              <a:gd name="connsiteY5" fmla="*/ 124695 h 160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58691" h="1604789">
                <a:moveTo>
                  <a:pt x="1086782" y="124695"/>
                </a:moveTo>
                <a:cubicBezTo>
                  <a:pt x="938736" y="122518"/>
                  <a:pt x="744970" y="-136562"/>
                  <a:pt x="564267" y="98569"/>
                </a:cubicBezTo>
                <a:cubicBezTo>
                  <a:pt x="383564" y="333700"/>
                  <a:pt x="-36625" y="1343895"/>
                  <a:pt x="2564" y="1535483"/>
                </a:cubicBezTo>
                <a:cubicBezTo>
                  <a:pt x="41753" y="1727072"/>
                  <a:pt x="557736" y="1485408"/>
                  <a:pt x="799399" y="1248100"/>
                </a:cubicBezTo>
                <a:cubicBezTo>
                  <a:pt x="1041062" y="1010792"/>
                  <a:pt x="1402468" y="298866"/>
                  <a:pt x="1452542" y="111632"/>
                </a:cubicBezTo>
                <a:cubicBezTo>
                  <a:pt x="1502616" y="-75602"/>
                  <a:pt x="1234828" y="126872"/>
                  <a:pt x="1086782" y="12469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orma libre 10"/>
          <p:cNvSpPr/>
          <p:nvPr/>
        </p:nvSpPr>
        <p:spPr>
          <a:xfrm>
            <a:off x="9701461" y="-527212"/>
            <a:ext cx="2209515" cy="5426667"/>
          </a:xfrm>
          <a:custGeom>
            <a:avLst/>
            <a:gdLst>
              <a:gd name="connsiteX0" fmla="*/ 435316 w 2209515"/>
              <a:gd name="connsiteY0" fmla="*/ 448835 h 5426667"/>
              <a:gd name="connsiteX1" fmla="*/ 43430 w 2209515"/>
              <a:gd name="connsiteY1" fmla="*/ 2173132 h 5426667"/>
              <a:gd name="connsiteX2" fmla="*/ 1271339 w 2209515"/>
              <a:gd name="connsiteY2" fmla="*/ 3505543 h 5426667"/>
              <a:gd name="connsiteX3" fmla="*/ 1532596 w 2209515"/>
              <a:gd name="connsiteY3" fmla="*/ 5020835 h 5426667"/>
              <a:gd name="connsiteX4" fmla="*/ 2172676 w 2209515"/>
              <a:gd name="connsiteY4" fmla="*/ 5020835 h 5426667"/>
              <a:gd name="connsiteX5" fmla="*/ 1950608 w 2209515"/>
              <a:gd name="connsiteY5" fmla="*/ 396583 h 5426667"/>
              <a:gd name="connsiteX6" fmla="*/ 435316 w 2209515"/>
              <a:gd name="connsiteY6" fmla="*/ 448835 h 5426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9515" h="5426667">
                <a:moveTo>
                  <a:pt x="435316" y="448835"/>
                </a:moveTo>
                <a:cubicBezTo>
                  <a:pt x="117453" y="744927"/>
                  <a:pt x="-95907" y="1663681"/>
                  <a:pt x="43430" y="2173132"/>
                </a:cubicBezTo>
                <a:cubicBezTo>
                  <a:pt x="182767" y="2682583"/>
                  <a:pt x="1023145" y="3030926"/>
                  <a:pt x="1271339" y="3505543"/>
                </a:cubicBezTo>
                <a:cubicBezTo>
                  <a:pt x="1519533" y="3980160"/>
                  <a:pt x="1382373" y="4768286"/>
                  <a:pt x="1532596" y="5020835"/>
                </a:cubicBezTo>
                <a:cubicBezTo>
                  <a:pt x="1682819" y="5273384"/>
                  <a:pt x="2103007" y="5791544"/>
                  <a:pt x="2172676" y="5020835"/>
                </a:cubicBezTo>
                <a:cubicBezTo>
                  <a:pt x="2242345" y="4250126"/>
                  <a:pt x="2235814" y="1158583"/>
                  <a:pt x="1950608" y="396583"/>
                </a:cubicBezTo>
                <a:cubicBezTo>
                  <a:pt x="1665402" y="-365417"/>
                  <a:pt x="753179" y="152743"/>
                  <a:pt x="435316" y="448835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orma libre 11"/>
          <p:cNvSpPr/>
          <p:nvPr/>
        </p:nvSpPr>
        <p:spPr>
          <a:xfrm>
            <a:off x="6596744" y="-499470"/>
            <a:ext cx="4481493" cy="1817677"/>
          </a:xfrm>
          <a:custGeom>
            <a:avLst/>
            <a:gdLst>
              <a:gd name="connsiteX0" fmla="*/ 117243 w 4481493"/>
              <a:gd name="connsiteY0" fmla="*/ 469653 h 3059166"/>
              <a:gd name="connsiteX1" fmla="*/ 1018580 w 4481493"/>
              <a:gd name="connsiteY1" fmla="*/ 2794841 h 3059166"/>
              <a:gd name="connsiteX2" fmla="*/ 3056386 w 4481493"/>
              <a:gd name="connsiteY2" fmla="*/ 2807904 h 3059166"/>
              <a:gd name="connsiteX3" fmla="*/ 4480237 w 4481493"/>
              <a:gd name="connsiteY3" fmla="*/ 1018293 h 3059166"/>
              <a:gd name="connsiteX4" fmla="*/ 2821254 w 4481493"/>
              <a:gd name="connsiteY4" fmla="*/ 90830 h 3059166"/>
              <a:gd name="connsiteX5" fmla="*/ 313186 w 4481493"/>
              <a:gd name="connsiteY5" fmla="*/ 77767 h 3059166"/>
              <a:gd name="connsiteX6" fmla="*/ 117243 w 4481493"/>
              <a:gd name="connsiteY6" fmla="*/ 469653 h 3059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1493" h="3059166">
                <a:moveTo>
                  <a:pt x="117243" y="469653"/>
                </a:moveTo>
                <a:cubicBezTo>
                  <a:pt x="234809" y="922499"/>
                  <a:pt x="528723" y="2405133"/>
                  <a:pt x="1018580" y="2794841"/>
                </a:cubicBezTo>
                <a:cubicBezTo>
                  <a:pt x="1508437" y="3184549"/>
                  <a:pt x="2479443" y="3103995"/>
                  <a:pt x="3056386" y="2807904"/>
                </a:cubicBezTo>
                <a:cubicBezTo>
                  <a:pt x="3633329" y="2511813"/>
                  <a:pt x="4519426" y="1471139"/>
                  <a:pt x="4480237" y="1018293"/>
                </a:cubicBezTo>
                <a:cubicBezTo>
                  <a:pt x="4441048" y="565447"/>
                  <a:pt x="3515762" y="247584"/>
                  <a:pt x="2821254" y="90830"/>
                </a:cubicBezTo>
                <a:cubicBezTo>
                  <a:pt x="2126746" y="-65924"/>
                  <a:pt x="768209" y="14630"/>
                  <a:pt x="313186" y="77767"/>
                </a:cubicBezTo>
                <a:cubicBezTo>
                  <a:pt x="-141837" y="140904"/>
                  <a:pt x="-323" y="16807"/>
                  <a:pt x="117243" y="46965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orma libre 12"/>
          <p:cNvSpPr/>
          <p:nvPr/>
        </p:nvSpPr>
        <p:spPr>
          <a:xfrm>
            <a:off x="5329714" y="-310955"/>
            <a:ext cx="3507776" cy="2715691"/>
          </a:xfrm>
          <a:custGeom>
            <a:avLst/>
            <a:gdLst>
              <a:gd name="connsiteX0" fmla="*/ 2517859 w 3507776"/>
              <a:gd name="connsiteY0" fmla="*/ 147961 h 2715691"/>
              <a:gd name="connsiteX1" fmla="*/ 2517859 w 3507776"/>
              <a:gd name="connsiteY1" fmla="*/ 213275 h 2715691"/>
              <a:gd name="connsiteX2" fmla="*/ 3497574 w 3507776"/>
              <a:gd name="connsiteY2" fmla="*/ 2159641 h 2715691"/>
              <a:gd name="connsiteX3" fmla="*/ 1812465 w 3507776"/>
              <a:gd name="connsiteY3" fmla="*/ 2695218 h 2715691"/>
              <a:gd name="connsiteX4" fmla="*/ 35916 w 3507776"/>
              <a:gd name="connsiteY4" fmla="*/ 2355583 h 2715691"/>
              <a:gd name="connsiteX5" fmla="*/ 767436 w 3507776"/>
              <a:gd name="connsiteY5" fmla="*/ 174086 h 2715691"/>
              <a:gd name="connsiteX6" fmla="*/ 2517859 w 3507776"/>
              <a:gd name="connsiteY6" fmla="*/ 147961 h 2715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776" h="2715691">
                <a:moveTo>
                  <a:pt x="2517859" y="147961"/>
                </a:moveTo>
                <a:cubicBezTo>
                  <a:pt x="2809596" y="154492"/>
                  <a:pt x="2354573" y="-122005"/>
                  <a:pt x="2517859" y="213275"/>
                </a:cubicBezTo>
                <a:cubicBezTo>
                  <a:pt x="2681145" y="548555"/>
                  <a:pt x="3615140" y="1745984"/>
                  <a:pt x="3497574" y="2159641"/>
                </a:cubicBezTo>
                <a:cubicBezTo>
                  <a:pt x="3380008" y="2573298"/>
                  <a:pt x="2389408" y="2662561"/>
                  <a:pt x="1812465" y="2695218"/>
                </a:cubicBezTo>
                <a:cubicBezTo>
                  <a:pt x="1235522" y="2727875"/>
                  <a:pt x="210088" y="2775772"/>
                  <a:pt x="35916" y="2355583"/>
                </a:cubicBezTo>
                <a:cubicBezTo>
                  <a:pt x="-138256" y="1935394"/>
                  <a:pt x="355956" y="546377"/>
                  <a:pt x="767436" y="174086"/>
                </a:cubicBezTo>
                <a:cubicBezTo>
                  <a:pt x="1178916" y="-198205"/>
                  <a:pt x="2226122" y="141430"/>
                  <a:pt x="2517859" y="147961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orma libre 13"/>
          <p:cNvSpPr/>
          <p:nvPr/>
        </p:nvSpPr>
        <p:spPr>
          <a:xfrm>
            <a:off x="6197367" y="1496215"/>
            <a:ext cx="2437611" cy="2407790"/>
          </a:xfrm>
          <a:custGeom>
            <a:avLst/>
            <a:gdLst>
              <a:gd name="connsiteX0" fmla="*/ 1143959 w 2437611"/>
              <a:gd name="connsiteY0" fmla="*/ 162768 h 2407790"/>
              <a:gd name="connsiteX1" fmla="*/ 2437182 w 2437611"/>
              <a:gd name="connsiteY1" fmla="*/ 1508242 h 2407790"/>
              <a:gd name="connsiteX2" fmla="*/ 1274587 w 2437611"/>
              <a:gd name="connsiteY2" fmla="*/ 2331202 h 2407790"/>
              <a:gd name="connsiteX3" fmla="*/ 203433 w 2437611"/>
              <a:gd name="connsiteY3" fmla="*/ 2135259 h 2407790"/>
              <a:gd name="connsiteX4" fmla="*/ 85867 w 2437611"/>
              <a:gd name="connsiteY4" fmla="*/ 241145 h 2407790"/>
              <a:gd name="connsiteX5" fmla="*/ 1143959 w 2437611"/>
              <a:gd name="connsiteY5" fmla="*/ 162768 h 2407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37611" h="2407790">
                <a:moveTo>
                  <a:pt x="1143959" y="162768"/>
                </a:moveTo>
                <a:cubicBezTo>
                  <a:pt x="1535845" y="373951"/>
                  <a:pt x="2415411" y="1146836"/>
                  <a:pt x="2437182" y="1508242"/>
                </a:cubicBezTo>
                <a:cubicBezTo>
                  <a:pt x="2458953" y="1869648"/>
                  <a:pt x="1646879" y="2226699"/>
                  <a:pt x="1274587" y="2331202"/>
                </a:cubicBezTo>
                <a:cubicBezTo>
                  <a:pt x="902295" y="2435705"/>
                  <a:pt x="401553" y="2483602"/>
                  <a:pt x="203433" y="2135259"/>
                </a:cubicBezTo>
                <a:cubicBezTo>
                  <a:pt x="5313" y="1786916"/>
                  <a:pt x="-75242" y="567716"/>
                  <a:pt x="85867" y="241145"/>
                </a:cubicBezTo>
                <a:cubicBezTo>
                  <a:pt x="246976" y="-85426"/>
                  <a:pt x="752073" y="-48415"/>
                  <a:pt x="1143959" y="16276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orma libre 14"/>
          <p:cNvSpPr/>
          <p:nvPr/>
        </p:nvSpPr>
        <p:spPr>
          <a:xfrm>
            <a:off x="6112264" y="1517720"/>
            <a:ext cx="6044084" cy="3873597"/>
          </a:xfrm>
          <a:custGeom>
            <a:avLst/>
            <a:gdLst>
              <a:gd name="connsiteX0" fmla="*/ 5500616 w 6044084"/>
              <a:gd name="connsiteY0" fmla="*/ 36760 h 3873597"/>
              <a:gd name="connsiteX1" fmla="*/ 3162365 w 6044084"/>
              <a:gd name="connsiteY1" fmla="*/ 1408360 h 3873597"/>
              <a:gd name="connsiteX2" fmla="*/ 1451130 w 6044084"/>
              <a:gd name="connsiteY2" fmla="*/ 1473674 h 3873597"/>
              <a:gd name="connsiteX3" fmla="*/ 53405 w 6044084"/>
              <a:gd name="connsiteY3" fmla="*/ 2205194 h 3873597"/>
              <a:gd name="connsiteX4" fmla="*/ 301599 w 6044084"/>
              <a:gd name="connsiteY4" fmla="*/ 2806086 h 3873597"/>
              <a:gd name="connsiteX5" fmla="*/ 406102 w 6044084"/>
              <a:gd name="connsiteY5" fmla="*/ 3550669 h 3873597"/>
              <a:gd name="connsiteX6" fmla="*/ 1307439 w 6044084"/>
              <a:gd name="connsiteY6" fmla="*/ 3864177 h 3873597"/>
              <a:gd name="connsiteX7" fmla="*/ 3933073 w 6044084"/>
              <a:gd name="connsiteY7" fmla="*/ 3224097 h 3873597"/>
              <a:gd name="connsiteX8" fmla="*/ 5931690 w 6044084"/>
              <a:gd name="connsiteY8" fmla="*/ 3093469 h 3873597"/>
              <a:gd name="connsiteX9" fmla="*/ 5500616 w 6044084"/>
              <a:gd name="connsiteY9" fmla="*/ 36760 h 3873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44084" h="3873597">
                <a:moveTo>
                  <a:pt x="5500616" y="36760"/>
                </a:moveTo>
                <a:cubicBezTo>
                  <a:pt x="5039062" y="-244091"/>
                  <a:pt x="3837279" y="1168874"/>
                  <a:pt x="3162365" y="1408360"/>
                </a:cubicBezTo>
                <a:cubicBezTo>
                  <a:pt x="2487451" y="1647846"/>
                  <a:pt x="1969290" y="1340868"/>
                  <a:pt x="1451130" y="1473674"/>
                </a:cubicBezTo>
                <a:cubicBezTo>
                  <a:pt x="932970" y="1606480"/>
                  <a:pt x="244993" y="1983125"/>
                  <a:pt x="53405" y="2205194"/>
                </a:cubicBezTo>
                <a:cubicBezTo>
                  <a:pt x="-138183" y="2427263"/>
                  <a:pt x="242816" y="2581840"/>
                  <a:pt x="301599" y="2806086"/>
                </a:cubicBezTo>
                <a:cubicBezTo>
                  <a:pt x="360382" y="3030332"/>
                  <a:pt x="238462" y="3374321"/>
                  <a:pt x="406102" y="3550669"/>
                </a:cubicBezTo>
                <a:cubicBezTo>
                  <a:pt x="573742" y="3727017"/>
                  <a:pt x="719611" y="3918606"/>
                  <a:pt x="1307439" y="3864177"/>
                </a:cubicBezTo>
                <a:cubicBezTo>
                  <a:pt x="1895267" y="3809748"/>
                  <a:pt x="3162364" y="3352548"/>
                  <a:pt x="3933073" y="3224097"/>
                </a:cubicBezTo>
                <a:cubicBezTo>
                  <a:pt x="4703781" y="3095646"/>
                  <a:pt x="5663901" y="3626869"/>
                  <a:pt x="5931690" y="3093469"/>
                </a:cubicBezTo>
                <a:cubicBezTo>
                  <a:pt x="6199479" y="2560069"/>
                  <a:pt x="5962170" y="317611"/>
                  <a:pt x="5500616" y="3676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orma libre 15"/>
          <p:cNvSpPr/>
          <p:nvPr/>
        </p:nvSpPr>
        <p:spPr>
          <a:xfrm>
            <a:off x="7131890" y="3523993"/>
            <a:ext cx="4580448" cy="2638729"/>
          </a:xfrm>
          <a:custGeom>
            <a:avLst/>
            <a:gdLst>
              <a:gd name="connsiteX0" fmla="*/ 4572430 w 4580448"/>
              <a:gd name="connsiteY0" fmla="*/ 2354293 h 2638729"/>
              <a:gd name="connsiteX1" fmla="*/ 2547687 w 4580448"/>
              <a:gd name="connsiteY1" fmla="*/ 120544 h 2638729"/>
              <a:gd name="connsiteX2" fmla="*/ 1567973 w 4580448"/>
              <a:gd name="connsiteY2" fmla="*/ 460178 h 2638729"/>
              <a:gd name="connsiteX3" fmla="*/ 430 w 4580448"/>
              <a:gd name="connsiteY3" fmla="*/ 1818716 h 2638729"/>
              <a:gd name="connsiteX4" fmla="*/ 1724727 w 4580448"/>
              <a:gd name="connsiteY4" fmla="*/ 2550236 h 2638729"/>
              <a:gd name="connsiteX5" fmla="*/ 4572430 w 4580448"/>
              <a:gd name="connsiteY5" fmla="*/ 2354293 h 263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0448" h="2638729">
                <a:moveTo>
                  <a:pt x="4572430" y="2354293"/>
                </a:moveTo>
                <a:cubicBezTo>
                  <a:pt x="4709590" y="1949344"/>
                  <a:pt x="3048430" y="436230"/>
                  <a:pt x="2547687" y="120544"/>
                </a:cubicBezTo>
                <a:cubicBezTo>
                  <a:pt x="2046944" y="-195142"/>
                  <a:pt x="1992516" y="177149"/>
                  <a:pt x="1567973" y="460178"/>
                </a:cubicBezTo>
                <a:cubicBezTo>
                  <a:pt x="1143430" y="743207"/>
                  <a:pt x="-25696" y="1470373"/>
                  <a:pt x="430" y="1818716"/>
                </a:cubicBezTo>
                <a:cubicBezTo>
                  <a:pt x="26556" y="2167059"/>
                  <a:pt x="956196" y="2460973"/>
                  <a:pt x="1724727" y="2550236"/>
                </a:cubicBezTo>
                <a:cubicBezTo>
                  <a:pt x="2493258" y="2639499"/>
                  <a:pt x="4435270" y="2759242"/>
                  <a:pt x="4572430" y="235429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orma libre 16"/>
          <p:cNvSpPr/>
          <p:nvPr/>
        </p:nvSpPr>
        <p:spPr>
          <a:xfrm>
            <a:off x="8126852" y="5420345"/>
            <a:ext cx="3982616" cy="1578722"/>
          </a:xfrm>
          <a:custGeom>
            <a:avLst/>
            <a:gdLst>
              <a:gd name="connsiteX0" fmla="*/ 3512154 w 3982616"/>
              <a:gd name="connsiteY0" fmla="*/ 1267838 h 1578722"/>
              <a:gd name="connsiteX1" fmla="*/ 1905422 w 3982616"/>
              <a:gd name="connsiteY1" fmla="*/ 741 h 1578722"/>
              <a:gd name="connsiteX2" fmla="*/ 37434 w 3982616"/>
              <a:gd name="connsiteY2" fmla="*/ 1463781 h 1578722"/>
              <a:gd name="connsiteX3" fmla="*/ 3708097 w 3982616"/>
              <a:gd name="connsiteY3" fmla="*/ 1463781 h 1578722"/>
              <a:gd name="connsiteX4" fmla="*/ 3512154 w 3982616"/>
              <a:gd name="connsiteY4" fmla="*/ 1267838 h 1578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2616" h="1578722">
                <a:moveTo>
                  <a:pt x="3512154" y="1267838"/>
                </a:moveTo>
                <a:cubicBezTo>
                  <a:pt x="3211708" y="1023998"/>
                  <a:pt x="2484542" y="-31916"/>
                  <a:pt x="1905422" y="741"/>
                </a:cubicBezTo>
                <a:cubicBezTo>
                  <a:pt x="1326302" y="33398"/>
                  <a:pt x="-263012" y="1219941"/>
                  <a:pt x="37434" y="1463781"/>
                </a:cubicBezTo>
                <a:cubicBezTo>
                  <a:pt x="337880" y="1707621"/>
                  <a:pt x="3126800" y="1492084"/>
                  <a:pt x="3708097" y="1463781"/>
                </a:cubicBezTo>
                <a:cubicBezTo>
                  <a:pt x="4289394" y="1435478"/>
                  <a:pt x="3812600" y="1511678"/>
                  <a:pt x="3512154" y="1267838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orma libre 17"/>
          <p:cNvSpPr/>
          <p:nvPr/>
        </p:nvSpPr>
        <p:spPr>
          <a:xfrm>
            <a:off x="6394514" y="6061400"/>
            <a:ext cx="1147544" cy="963849"/>
          </a:xfrm>
          <a:custGeom>
            <a:avLst/>
            <a:gdLst>
              <a:gd name="connsiteX0" fmla="*/ 711680 w 1147544"/>
              <a:gd name="connsiteY0" fmla="*/ 169583 h 963849"/>
              <a:gd name="connsiteX1" fmla="*/ 1129692 w 1147544"/>
              <a:gd name="connsiteY1" fmla="*/ 861914 h 963849"/>
              <a:gd name="connsiteX2" fmla="*/ 110789 w 1147544"/>
              <a:gd name="connsiteY2" fmla="*/ 874977 h 963849"/>
              <a:gd name="connsiteX3" fmla="*/ 97726 w 1147544"/>
              <a:gd name="connsiteY3" fmla="*/ 52017 h 963849"/>
              <a:gd name="connsiteX4" fmla="*/ 711680 w 1147544"/>
              <a:gd name="connsiteY4" fmla="*/ 169583 h 963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544" h="963849">
                <a:moveTo>
                  <a:pt x="711680" y="169583"/>
                </a:moveTo>
                <a:cubicBezTo>
                  <a:pt x="883674" y="304566"/>
                  <a:pt x="1229840" y="744348"/>
                  <a:pt x="1129692" y="861914"/>
                </a:cubicBezTo>
                <a:cubicBezTo>
                  <a:pt x="1029544" y="979480"/>
                  <a:pt x="282783" y="1009960"/>
                  <a:pt x="110789" y="874977"/>
                </a:cubicBezTo>
                <a:cubicBezTo>
                  <a:pt x="-61205" y="739994"/>
                  <a:pt x="-6777" y="169583"/>
                  <a:pt x="97726" y="52017"/>
                </a:cubicBezTo>
                <a:cubicBezTo>
                  <a:pt x="202229" y="-65549"/>
                  <a:pt x="539686" y="34600"/>
                  <a:pt x="711680" y="169583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5616053" y="4541520"/>
            <a:ext cx="1980000" cy="1981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999308" y="627017"/>
            <a:ext cx="1980000" cy="19812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E4F1FA-DA8F-4F7B-9C04-95195A7CCDAF}"/>
              </a:ext>
            </a:extLst>
          </p:cNvPr>
          <p:cNvSpPr txBox="1"/>
          <p:nvPr/>
        </p:nvSpPr>
        <p:spPr>
          <a:xfrm>
            <a:off x="3006876" y="1010788"/>
            <a:ext cx="295635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El </a:t>
            </a:r>
            <a:r>
              <a:rPr lang="es-ES" sz="2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teorema del residuo </a:t>
            </a:r>
            <a:r>
              <a:rPr lang="es-ES" sz="2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establece que si un </a:t>
            </a:r>
            <a:r>
              <a:rPr lang="es-ES" sz="2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polinomio de x, f(x) </a:t>
            </a:r>
            <a:r>
              <a:rPr lang="es-ES" sz="2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, se divide entre </a:t>
            </a:r>
            <a:r>
              <a:rPr lang="es-ES" sz="2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(x – a) </a:t>
            </a:r>
            <a:r>
              <a:rPr lang="es-ES" sz="2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, donde a es cualquier número real o complejo, entonces el residuo es </a:t>
            </a:r>
            <a:r>
              <a:rPr lang="es-ES" sz="2400" b="1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f(a) </a:t>
            </a:r>
            <a:r>
              <a:rPr lang="es-ES" sz="240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rial" panose="020B0604020202020204" pitchFamily="34" charset="0"/>
                <a:cs typeface="Source Sans Pro" panose="020B0503030403020204" pitchFamily="34" charset="0"/>
              </a:rPr>
              <a:t>.</a:t>
            </a:r>
            <a:endParaRPr lang="es-419" sz="2400" dirty="0">
              <a:solidFill>
                <a:srgbClr val="666666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Source Sans Pro" panose="020B0503030403020204" pitchFamily="34" charset="0"/>
            </a:endParaRPr>
          </a:p>
          <a:p>
            <a:endParaRPr lang="es-419" dirty="0"/>
          </a:p>
        </p:txBody>
      </p:sp>
      <p:pic>
        <p:nvPicPr>
          <p:cNvPr id="1026" name="Picture 2" descr="✓ Teorema Del Resto y su demostración - Ciencias Básicas">
            <a:extLst>
              <a:ext uri="{FF2B5EF4-FFF2-40B4-BE49-F238E27FC236}">
                <a16:creationId xmlns:a16="http://schemas.microsoft.com/office/drawing/2014/main" id="{0A9046EA-082A-4415-862A-81A579621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807" y="4360511"/>
            <a:ext cx="6541619" cy="230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28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679269" y="718457"/>
                <a:ext cx="10711542" cy="54210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Ejercicio 1: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sSup>
                      <m:sSupPr>
                        <m:ctrlPr>
                          <a:rPr lang="es-419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+12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+2</m:t>
                    </m:r>
                  </m:oMath>
                </a14:m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para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+4</m:t>
                    </m:r>
                  </m:oMath>
                </a14:m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y compruebe mediante la división larga.</a:t>
                </a: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718457"/>
                <a:ext cx="10711542" cy="5421086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961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378823" y="333103"/>
            <a:ext cx="11351624" cy="6191794"/>
            <a:chOff x="574765" y="509452"/>
            <a:chExt cx="11120846" cy="5917474"/>
          </a:xfrm>
        </p:grpSpPr>
        <p:sp>
          <p:nvSpPr>
            <p:cNvPr id="2" name="Rectángulo 1"/>
            <p:cNvSpPr/>
            <p:nvPr/>
          </p:nvSpPr>
          <p:spPr>
            <a:xfrm>
              <a:off x="8051074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Rectángulo 2"/>
            <p:cNvSpPr/>
            <p:nvPr/>
          </p:nvSpPr>
          <p:spPr>
            <a:xfrm>
              <a:off x="574765" y="509452"/>
              <a:ext cx="3644537" cy="59174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 flipH="1">
            <a:off x="7476413" y="-428978"/>
            <a:ext cx="5188305" cy="7725217"/>
            <a:chOff x="-699911" y="-428978"/>
            <a:chExt cx="5188305" cy="7725217"/>
          </a:xfrm>
        </p:grpSpPr>
        <p:sp>
          <p:nvSpPr>
            <p:cNvPr id="24" name="Forma libre 2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Forma libre 2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Forma libre 2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Forma libre 2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8" name="Forma libre 27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9" name="Forma libre 28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-699911" y="-428978"/>
            <a:ext cx="5188305" cy="7725217"/>
            <a:chOff x="-699911" y="-428978"/>
            <a:chExt cx="5188305" cy="7725217"/>
          </a:xfrm>
        </p:grpSpPr>
        <p:sp>
          <p:nvSpPr>
            <p:cNvPr id="14" name="Forma libre 13"/>
            <p:cNvSpPr/>
            <p:nvPr/>
          </p:nvSpPr>
          <p:spPr>
            <a:xfrm>
              <a:off x="-375138" y="-428977"/>
              <a:ext cx="1513578" cy="2116568"/>
            </a:xfrm>
            <a:custGeom>
              <a:avLst/>
              <a:gdLst>
                <a:gd name="connsiteX0" fmla="*/ 1079878 w 1281722"/>
                <a:gd name="connsiteY0" fmla="*/ 158208 h 1938267"/>
                <a:gd name="connsiteX1" fmla="*/ 1249695 w 1281722"/>
                <a:gd name="connsiteY1" fmla="*/ 968106 h 1938267"/>
                <a:gd name="connsiteX2" fmla="*/ 452861 w 1281722"/>
                <a:gd name="connsiteY2" fmla="*/ 1934757 h 1938267"/>
                <a:gd name="connsiteX3" fmla="*/ 21787 w 1281722"/>
                <a:gd name="connsiteY3" fmla="*/ 1268551 h 1938267"/>
                <a:gd name="connsiteX4" fmla="*/ 126290 w 1281722"/>
                <a:gd name="connsiteY4" fmla="*/ 628471 h 1938267"/>
                <a:gd name="connsiteX5" fmla="*/ 661867 w 1281722"/>
                <a:gd name="connsiteY5" fmla="*/ 40643 h 1938267"/>
                <a:gd name="connsiteX6" fmla="*/ 1079878 w 1281722"/>
                <a:gd name="connsiteY6" fmla="*/ 158208 h 1938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81722" h="1938267">
                  <a:moveTo>
                    <a:pt x="1079878" y="158208"/>
                  </a:moveTo>
                  <a:cubicBezTo>
                    <a:pt x="1177849" y="312785"/>
                    <a:pt x="1354198" y="672015"/>
                    <a:pt x="1249695" y="968106"/>
                  </a:cubicBezTo>
                  <a:cubicBezTo>
                    <a:pt x="1145192" y="1264198"/>
                    <a:pt x="657512" y="1884683"/>
                    <a:pt x="452861" y="1934757"/>
                  </a:cubicBezTo>
                  <a:cubicBezTo>
                    <a:pt x="248210" y="1984831"/>
                    <a:pt x="76215" y="1486265"/>
                    <a:pt x="21787" y="1268551"/>
                  </a:cubicBezTo>
                  <a:cubicBezTo>
                    <a:pt x="-32641" y="1050837"/>
                    <a:pt x="19610" y="833122"/>
                    <a:pt x="126290" y="628471"/>
                  </a:cubicBezTo>
                  <a:cubicBezTo>
                    <a:pt x="232970" y="423820"/>
                    <a:pt x="505113" y="123374"/>
                    <a:pt x="661867" y="40643"/>
                  </a:cubicBezTo>
                  <a:cubicBezTo>
                    <a:pt x="818621" y="-42088"/>
                    <a:pt x="981907" y="3631"/>
                    <a:pt x="1079878" y="15820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Forma libre 14"/>
            <p:cNvSpPr/>
            <p:nvPr/>
          </p:nvSpPr>
          <p:spPr>
            <a:xfrm>
              <a:off x="-699911" y="-428978"/>
              <a:ext cx="3458012" cy="2830061"/>
            </a:xfrm>
            <a:custGeom>
              <a:avLst/>
              <a:gdLst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99921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48515"/>
                <a:gd name="connsiteX1" fmla="*/ 2306653 w 2624306"/>
                <a:gd name="connsiteY1" fmla="*/ 1365850 h 2248515"/>
                <a:gd name="connsiteX2" fmla="*/ 1235499 w 2624306"/>
                <a:gd name="connsiteY2" fmla="*/ 1614044 h 2248515"/>
                <a:gd name="connsiteX3" fmla="*/ 882801 w 2624306"/>
                <a:gd name="connsiteY3" fmla="*/ 2045118 h 2248515"/>
                <a:gd name="connsiteX4" fmla="*/ 686858 w 2624306"/>
                <a:gd name="connsiteY4" fmla="*/ 2201873 h 2248515"/>
                <a:gd name="connsiteX5" fmla="*/ 7590 w 2624306"/>
                <a:gd name="connsiteY5" fmla="*/ 2045118 h 2248515"/>
                <a:gd name="connsiteX6" fmla="*/ 477853 w 2624306"/>
                <a:gd name="connsiteY6" fmla="*/ 203255 h 2248515"/>
                <a:gd name="connsiteX7" fmla="*/ 2489533 w 2624306"/>
                <a:gd name="connsiteY7" fmla="*/ 177130 h 2248515"/>
                <a:gd name="connsiteX0" fmla="*/ 2489533 w 2624306"/>
                <a:gd name="connsiteY0" fmla="*/ 177130 h 2273405"/>
                <a:gd name="connsiteX1" fmla="*/ 2306653 w 2624306"/>
                <a:gd name="connsiteY1" fmla="*/ 1365850 h 2273405"/>
                <a:gd name="connsiteX2" fmla="*/ 1235499 w 2624306"/>
                <a:gd name="connsiteY2" fmla="*/ 1614044 h 2273405"/>
                <a:gd name="connsiteX3" fmla="*/ 882801 w 2624306"/>
                <a:gd name="connsiteY3" fmla="*/ 2045118 h 2273405"/>
                <a:gd name="connsiteX4" fmla="*/ 686858 w 2624306"/>
                <a:gd name="connsiteY4" fmla="*/ 2201873 h 2273405"/>
                <a:gd name="connsiteX5" fmla="*/ 7590 w 2624306"/>
                <a:gd name="connsiteY5" fmla="*/ 2045118 h 2273405"/>
                <a:gd name="connsiteX6" fmla="*/ 477853 w 2624306"/>
                <a:gd name="connsiteY6" fmla="*/ 203255 h 2273405"/>
                <a:gd name="connsiteX7" fmla="*/ 2489533 w 2624306"/>
                <a:gd name="connsiteY7" fmla="*/ 177130 h 2273405"/>
                <a:gd name="connsiteX0" fmla="*/ 2489533 w 2624306"/>
                <a:gd name="connsiteY0" fmla="*/ 177130 h 2250904"/>
                <a:gd name="connsiteX1" fmla="*/ 2306653 w 2624306"/>
                <a:gd name="connsiteY1" fmla="*/ 1365850 h 2250904"/>
                <a:gd name="connsiteX2" fmla="*/ 1235499 w 2624306"/>
                <a:gd name="connsiteY2" fmla="*/ 1614044 h 2250904"/>
                <a:gd name="connsiteX3" fmla="*/ 961178 w 2624306"/>
                <a:gd name="connsiteY3" fmla="*/ 2005929 h 2250904"/>
                <a:gd name="connsiteX4" fmla="*/ 686858 w 2624306"/>
                <a:gd name="connsiteY4" fmla="*/ 2201873 h 2250904"/>
                <a:gd name="connsiteX5" fmla="*/ 7590 w 2624306"/>
                <a:gd name="connsiteY5" fmla="*/ 2045118 h 2250904"/>
                <a:gd name="connsiteX6" fmla="*/ 477853 w 2624306"/>
                <a:gd name="connsiteY6" fmla="*/ 203255 h 2250904"/>
                <a:gd name="connsiteX7" fmla="*/ 2489533 w 2624306"/>
                <a:gd name="connsiteY7" fmla="*/ 177130 h 22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24306" h="2250904">
                  <a:moveTo>
                    <a:pt x="2489533" y="177130"/>
                  </a:moveTo>
                  <a:cubicBezTo>
                    <a:pt x="2794333" y="370896"/>
                    <a:pt x="2515659" y="1126364"/>
                    <a:pt x="2306653" y="1365850"/>
                  </a:cubicBezTo>
                  <a:cubicBezTo>
                    <a:pt x="2097647" y="1605336"/>
                    <a:pt x="1459745" y="1507364"/>
                    <a:pt x="1235499" y="1614044"/>
                  </a:cubicBezTo>
                  <a:cubicBezTo>
                    <a:pt x="1011253" y="1720724"/>
                    <a:pt x="1052618" y="1907958"/>
                    <a:pt x="961178" y="2005929"/>
                  </a:cubicBezTo>
                  <a:cubicBezTo>
                    <a:pt x="869738" y="2103900"/>
                    <a:pt x="845789" y="2195342"/>
                    <a:pt x="686858" y="2201873"/>
                  </a:cubicBezTo>
                  <a:cubicBezTo>
                    <a:pt x="527927" y="2208404"/>
                    <a:pt x="44601" y="2378221"/>
                    <a:pt x="7590" y="2045118"/>
                  </a:cubicBezTo>
                  <a:cubicBezTo>
                    <a:pt x="-29421" y="1712015"/>
                    <a:pt x="59841" y="514586"/>
                    <a:pt x="477853" y="203255"/>
                  </a:cubicBezTo>
                  <a:cubicBezTo>
                    <a:pt x="895864" y="-108076"/>
                    <a:pt x="2184733" y="-16636"/>
                    <a:pt x="2489533" y="177130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Forma libre 15"/>
            <p:cNvSpPr/>
            <p:nvPr/>
          </p:nvSpPr>
          <p:spPr>
            <a:xfrm>
              <a:off x="3512062" y="-119452"/>
              <a:ext cx="976332" cy="1156487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6332" h="1156487">
                  <a:moveTo>
                    <a:pt x="50369" y="151921"/>
                  </a:moveTo>
                  <a:cubicBezTo>
                    <a:pt x="-41462" y="275013"/>
                    <a:pt x="-6293" y="657968"/>
                    <a:pt x="144153" y="820137"/>
                  </a:cubicBezTo>
                  <a:cubicBezTo>
                    <a:pt x="294599" y="982306"/>
                    <a:pt x="861215" y="1248029"/>
                    <a:pt x="953046" y="1124937"/>
                  </a:cubicBezTo>
                  <a:cubicBezTo>
                    <a:pt x="1044877" y="1001845"/>
                    <a:pt x="845584" y="243752"/>
                    <a:pt x="695138" y="81583"/>
                  </a:cubicBezTo>
                  <a:cubicBezTo>
                    <a:pt x="544692" y="-80586"/>
                    <a:pt x="142200" y="28829"/>
                    <a:pt x="50369" y="15192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Forma libre 16"/>
            <p:cNvSpPr/>
            <p:nvPr/>
          </p:nvSpPr>
          <p:spPr>
            <a:xfrm>
              <a:off x="-632576" y="3367985"/>
              <a:ext cx="1311845" cy="2190010"/>
            </a:xfrm>
            <a:custGeom>
              <a:avLst/>
              <a:gdLst>
                <a:gd name="connsiteX0" fmla="*/ 581441 w 1332576"/>
                <a:gd name="connsiteY0" fmla="*/ 12929 h 1741747"/>
                <a:gd name="connsiteX1" fmla="*/ 1319995 w 1332576"/>
                <a:gd name="connsiteY1" fmla="*/ 563914 h 1741747"/>
                <a:gd name="connsiteX2" fmla="*/ 1062087 w 1332576"/>
                <a:gd name="connsiteY2" fmla="*/ 1009391 h 1741747"/>
                <a:gd name="connsiteX3" fmla="*/ 1261380 w 1332576"/>
                <a:gd name="connsiteY3" fmla="*/ 1419699 h 1741747"/>
                <a:gd name="connsiteX4" fmla="*/ 991749 w 1332576"/>
                <a:gd name="connsiteY4" fmla="*/ 1736222 h 1741747"/>
                <a:gd name="connsiteX5" fmla="*/ 7010 w 1332576"/>
                <a:gd name="connsiteY5" fmla="*/ 1150068 h 1741747"/>
                <a:gd name="connsiteX6" fmla="*/ 581441 w 1332576"/>
                <a:gd name="connsiteY6" fmla="*/ 12929 h 1741747"/>
                <a:gd name="connsiteX0" fmla="*/ 581807 w 1332942"/>
                <a:gd name="connsiteY0" fmla="*/ 12929 h 1950610"/>
                <a:gd name="connsiteX1" fmla="*/ 1320361 w 1332942"/>
                <a:gd name="connsiteY1" fmla="*/ 563914 h 1950610"/>
                <a:gd name="connsiteX2" fmla="*/ 1062453 w 1332942"/>
                <a:gd name="connsiteY2" fmla="*/ 1009391 h 1950610"/>
                <a:gd name="connsiteX3" fmla="*/ 1261746 w 1332942"/>
                <a:gd name="connsiteY3" fmla="*/ 1419699 h 1950610"/>
                <a:gd name="connsiteX4" fmla="*/ 992115 w 1332942"/>
                <a:gd name="connsiteY4" fmla="*/ 1947237 h 1950610"/>
                <a:gd name="connsiteX5" fmla="*/ 7376 w 1332942"/>
                <a:gd name="connsiteY5" fmla="*/ 1150068 h 1950610"/>
                <a:gd name="connsiteX6" fmla="*/ 581807 w 1332942"/>
                <a:gd name="connsiteY6" fmla="*/ 12929 h 1950610"/>
                <a:gd name="connsiteX0" fmla="*/ 592998 w 1331908"/>
                <a:gd name="connsiteY0" fmla="*/ 9692 h 2170112"/>
                <a:gd name="connsiteX1" fmla="*/ 1319829 w 1331908"/>
                <a:gd name="connsiteY1" fmla="*/ 783416 h 2170112"/>
                <a:gd name="connsiteX2" fmla="*/ 1061921 w 1331908"/>
                <a:gd name="connsiteY2" fmla="*/ 1228893 h 2170112"/>
                <a:gd name="connsiteX3" fmla="*/ 1261214 w 1331908"/>
                <a:gd name="connsiteY3" fmla="*/ 1639201 h 2170112"/>
                <a:gd name="connsiteX4" fmla="*/ 991583 w 1331908"/>
                <a:gd name="connsiteY4" fmla="*/ 2166739 h 2170112"/>
                <a:gd name="connsiteX5" fmla="*/ 6844 w 1331908"/>
                <a:gd name="connsiteY5" fmla="*/ 1369570 h 2170112"/>
                <a:gd name="connsiteX6" fmla="*/ 592998 w 1331908"/>
                <a:gd name="connsiteY6" fmla="*/ 9692 h 2170112"/>
                <a:gd name="connsiteX0" fmla="*/ 592971 w 1320479"/>
                <a:gd name="connsiteY0" fmla="*/ 26604 h 2187024"/>
                <a:gd name="connsiteX1" fmla="*/ 1308079 w 1320479"/>
                <a:gd name="connsiteY1" fmla="*/ 542420 h 2187024"/>
                <a:gd name="connsiteX2" fmla="*/ 1061894 w 1320479"/>
                <a:gd name="connsiteY2" fmla="*/ 1245805 h 2187024"/>
                <a:gd name="connsiteX3" fmla="*/ 1261187 w 1320479"/>
                <a:gd name="connsiteY3" fmla="*/ 1656113 h 2187024"/>
                <a:gd name="connsiteX4" fmla="*/ 991556 w 1320479"/>
                <a:gd name="connsiteY4" fmla="*/ 2183651 h 2187024"/>
                <a:gd name="connsiteX5" fmla="*/ 6817 w 1320479"/>
                <a:gd name="connsiteY5" fmla="*/ 1386482 h 2187024"/>
                <a:gd name="connsiteX6" fmla="*/ 592971 w 1320479"/>
                <a:gd name="connsiteY6" fmla="*/ 26604 h 2187024"/>
                <a:gd name="connsiteX0" fmla="*/ 592971 w 1323458"/>
                <a:gd name="connsiteY0" fmla="*/ 26093 h 2186601"/>
                <a:gd name="connsiteX1" fmla="*/ 1308079 w 1323458"/>
                <a:gd name="connsiteY1" fmla="*/ 541909 h 2186601"/>
                <a:gd name="connsiteX2" fmla="*/ 1097063 w 1323458"/>
                <a:gd name="connsiteY2" fmla="*/ 1174956 h 2186601"/>
                <a:gd name="connsiteX3" fmla="*/ 1261187 w 1323458"/>
                <a:gd name="connsiteY3" fmla="*/ 1655602 h 2186601"/>
                <a:gd name="connsiteX4" fmla="*/ 991556 w 1323458"/>
                <a:gd name="connsiteY4" fmla="*/ 2183140 h 2186601"/>
                <a:gd name="connsiteX5" fmla="*/ 6817 w 1323458"/>
                <a:gd name="connsiteY5" fmla="*/ 1385971 h 2186601"/>
                <a:gd name="connsiteX6" fmla="*/ 592971 w 1323458"/>
                <a:gd name="connsiteY6" fmla="*/ 26093 h 2186601"/>
                <a:gd name="connsiteX0" fmla="*/ 592971 w 1323133"/>
                <a:gd name="connsiteY0" fmla="*/ 26093 h 2186601"/>
                <a:gd name="connsiteX1" fmla="*/ 1308079 w 1323133"/>
                <a:gd name="connsiteY1" fmla="*/ 541909 h 2186601"/>
                <a:gd name="connsiteX2" fmla="*/ 1097063 w 1323133"/>
                <a:gd name="connsiteY2" fmla="*/ 1174956 h 2186601"/>
                <a:gd name="connsiteX3" fmla="*/ 1308079 w 1323133"/>
                <a:gd name="connsiteY3" fmla="*/ 1655602 h 2186601"/>
                <a:gd name="connsiteX4" fmla="*/ 991556 w 1323133"/>
                <a:gd name="connsiteY4" fmla="*/ 2183140 h 2186601"/>
                <a:gd name="connsiteX5" fmla="*/ 6817 w 1323133"/>
                <a:gd name="connsiteY5" fmla="*/ 1385971 h 2186601"/>
                <a:gd name="connsiteX6" fmla="*/ 592971 w 1323133"/>
                <a:gd name="connsiteY6" fmla="*/ 26093 h 2186601"/>
                <a:gd name="connsiteX0" fmla="*/ 592971 w 1323133"/>
                <a:gd name="connsiteY0" fmla="*/ 26093 h 2187975"/>
                <a:gd name="connsiteX1" fmla="*/ 1308079 w 1323133"/>
                <a:gd name="connsiteY1" fmla="*/ 541909 h 2187975"/>
                <a:gd name="connsiteX2" fmla="*/ 1097063 w 1323133"/>
                <a:gd name="connsiteY2" fmla="*/ 1174956 h 2187975"/>
                <a:gd name="connsiteX3" fmla="*/ 1308079 w 1323133"/>
                <a:gd name="connsiteY3" fmla="*/ 1655602 h 2187975"/>
                <a:gd name="connsiteX4" fmla="*/ 991556 w 1323133"/>
                <a:gd name="connsiteY4" fmla="*/ 2183140 h 2187975"/>
                <a:gd name="connsiteX5" fmla="*/ 6817 w 1323133"/>
                <a:gd name="connsiteY5" fmla="*/ 1385971 h 2187975"/>
                <a:gd name="connsiteX6" fmla="*/ 592971 w 1323133"/>
                <a:gd name="connsiteY6" fmla="*/ 26093 h 2187975"/>
                <a:gd name="connsiteX0" fmla="*/ 592791 w 1311845"/>
                <a:gd name="connsiteY0" fmla="*/ 22977 h 2184859"/>
                <a:gd name="connsiteX1" fmla="*/ 1225838 w 1311845"/>
                <a:gd name="connsiteY1" fmla="*/ 573962 h 2184859"/>
                <a:gd name="connsiteX2" fmla="*/ 1096883 w 1311845"/>
                <a:gd name="connsiteY2" fmla="*/ 1171840 h 2184859"/>
                <a:gd name="connsiteX3" fmla="*/ 1307899 w 1311845"/>
                <a:gd name="connsiteY3" fmla="*/ 1652486 h 2184859"/>
                <a:gd name="connsiteX4" fmla="*/ 991376 w 1311845"/>
                <a:gd name="connsiteY4" fmla="*/ 2180024 h 2184859"/>
                <a:gd name="connsiteX5" fmla="*/ 6637 w 1311845"/>
                <a:gd name="connsiteY5" fmla="*/ 1382855 h 2184859"/>
                <a:gd name="connsiteX6" fmla="*/ 592791 w 1311845"/>
                <a:gd name="connsiteY6" fmla="*/ 22977 h 2184859"/>
                <a:gd name="connsiteX0" fmla="*/ 592791 w 1311845"/>
                <a:gd name="connsiteY0" fmla="*/ 28128 h 2190010"/>
                <a:gd name="connsiteX1" fmla="*/ 1225838 w 1311845"/>
                <a:gd name="connsiteY1" fmla="*/ 579113 h 2190010"/>
                <a:gd name="connsiteX2" fmla="*/ 1096883 w 1311845"/>
                <a:gd name="connsiteY2" fmla="*/ 1176991 h 2190010"/>
                <a:gd name="connsiteX3" fmla="*/ 1307899 w 1311845"/>
                <a:gd name="connsiteY3" fmla="*/ 1657637 h 2190010"/>
                <a:gd name="connsiteX4" fmla="*/ 991376 w 1311845"/>
                <a:gd name="connsiteY4" fmla="*/ 2185175 h 2190010"/>
                <a:gd name="connsiteX5" fmla="*/ 6637 w 1311845"/>
                <a:gd name="connsiteY5" fmla="*/ 1388006 h 2190010"/>
                <a:gd name="connsiteX6" fmla="*/ 592791 w 1311845"/>
                <a:gd name="connsiteY6" fmla="*/ 28128 h 219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1845" h="2190010">
                  <a:moveTo>
                    <a:pt x="592791" y="28128"/>
                  </a:moveTo>
                  <a:cubicBezTo>
                    <a:pt x="795991" y="-106688"/>
                    <a:pt x="1141823" y="270406"/>
                    <a:pt x="1225838" y="579113"/>
                  </a:cubicBezTo>
                  <a:cubicBezTo>
                    <a:pt x="1309853" y="887820"/>
                    <a:pt x="1083206" y="997237"/>
                    <a:pt x="1096883" y="1176991"/>
                  </a:cubicBezTo>
                  <a:cubicBezTo>
                    <a:pt x="1110560" y="1356745"/>
                    <a:pt x="1278590" y="1360652"/>
                    <a:pt x="1307899" y="1657637"/>
                  </a:cubicBezTo>
                  <a:cubicBezTo>
                    <a:pt x="1337208" y="1954622"/>
                    <a:pt x="1200437" y="2230113"/>
                    <a:pt x="991376" y="2185175"/>
                  </a:cubicBezTo>
                  <a:cubicBezTo>
                    <a:pt x="782315" y="2140237"/>
                    <a:pt x="73068" y="1747514"/>
                    <a:pt x="6637" y="1388006"/>
                  </a:cubicBezTo>
                  <a:cubicBezTo>
                    <a:pt x="-59794" y="1028498"/>
                    <a:pt x="389591" y="162944"/>
                    <a:pt x="592791" y="28128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Forma libre 19"/>
            <p:cNvSpPr/>
            <p:nvPr/>
          </p:nvSpPr>
          <p:spPr>
            <a:xfrm rot="2490621">
              <a:off x="890626" y="5564399"/>
              <a:ext cx="2090935" cy="1731840"/>
            </a:xfrm>
            <a:custGeom>
              <a:avLst/>
              <a:gdLst>
                <a:gd name="connsiteX0" fmla="*/ 1964729 w 2090935"/>
                <a:gd name="connsiteY0" fmla="*/ 513152 h 1731840"/>
                <a:gd name="connsiteX1" fmla="*/ 1613036 w 2090935"/>
                <a:gd name="connsiteY1" fmla="*/ 395921 h 1731840"/>
                <a:gd name="connsiteX2" fmla="*/ 1589590 w 2090935"/>
                <a:gd name="connsiteY2" fmla="*/ 55952 h 1731840"/>
                <a:gd name="connsiteX3" fmla="*/ 1331683 w 2090935"/>
                <a:gd name="connsiteY3" fmla="*/ 20782 h 1731840"/>
                <a:gd name="connsiteX4" fmla="*/ 1003436 w 2090935"/>
                <a:gd name="connsiteY4" fmla="*/ 20782 h 1731840"/>
                <a:gd name="connsiteX5" fmla="*/ 733806 w 2090935"/>
                <a:gd name="connsiteY5" fmla="*/ 67675 h 1731840"/>
                <a:gd name="connsiteX6" fmla="*/ 968267 w 2090935"/>
                <a:gd name="connsiteY6" fmla="*/ 759336 h 1731840"/>
                <a:gd name="connsiteX7" fmla="*/ 124206 w 2090935"/>
                <a:gd name="connsiteY7" fmla="*/ 1064136 h 1731840"/>
                <a:gd name="connsiteX8" fmla="*/ 6975 w 2090935"/>
                <a:gd name="connsiteY8" fmla="*/ 1345490 h 1731840"/>
                <a:gd name="connsiteX9" fmla="*/ 147652 w 2090935"/>
                <a:gd name="connsiteY9" fmla="*/ 1579952 h 1731840"/>
                <a:gd name="connsiteX10" fmla="*/ 417283 w 2090935"/>
                <a:gd name="connsiteY10" fmla="*/ 1708905 h 1731840"/>
                <a:gd name="connsiteX11" fmla="*/ 604852 w 2090935"/>
                <a:gd name="connsiteY11" fmla="*/ 1697182 h 1731840"/>
                <a:gd name="connsiteX12" fmla="*/ 1179283 w 2090935"/>
                <a:gd name="connsiteY12" fmla="*/ 1368936 h 1731840"/>
                <a:gd name="connsiteX13" fmla="*/ 2035067 w 2090935"/>
                <a:gd name="connsiteY13" fmla="*/ 993798 h 1731840"/>
                <a:gd name="connsiteX14" fmla="*/ 1964729 w 2090935"/>
                <a:gd name="connsiteY14" fmla="*/ 513152 h 17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90935" h="1731840">
                  <a:moveTo>
                    <a:pt x="1964729" y="513152"/>
                  </a:moveTo>
                  <a:cubicBezTo>
                    <a:pt x="1894390" y="413506"/>
                    <a:pt x="1675559" y="472121"/>
                    <a:pt x="1613036" y="395921"/>
                  </a:cubicBezTo>
                  <a:cubicBezTo>
                    <a:pt x="1550513" y="319721"/>
                    <a:pt x="1636482" y="118475"/>
                    <a:pt x="1589590" y="55952"/>
                  </a:cubicBezTo>
                  <a:cubicBezTo>
                    <a:pt x="1542698" y="-6571"/>
                    <a:pt x="1429375" y="26644"/>
                    <a:pt x="1331683" y="20782"/>
                  </a:cubicBezTo>
                  <a:cubicBezTo>
                    <a:pt x="1233991" y="14920"/>
                    <a:pt x="1103082" y="12967"/>
                    <a:pt x="1003436" y="20782"/>
                  </a:cubicBezTo>
                  <a:cubicBezTo>
                    <a:pt x="903790" y="28597"/>
                    <a:pt x="739667" y="-55417"/>
                    <a:pt x="733806" y="67675"/>
                  </a:cubicBezTo>
                  <a:cubicBezTo>
                    <a:pt x="727945" y="190767"/>
                    <a:pt x="1069867" y="593259"/>
                    <a:pt x="968267" y="759336"/>
                  </a:cubicBezTo>
                  <a:cubicBezTo>
                    <a:pt x="866667" y="925413"/>
                    <a:pt x="284421" y="966444"/>
                    <a:pt x="124206" y="1064136"/>
                  </a:cubicBezTo>
                  <a:cubicBezTo>
                    <a:pt x="-36009" y="1161828"/>
                    <a:pt x="3067" y="1259521"/>
                    <a:pt x="6975" y="1345490"/>
                  </a:cubicBezTo>
                  <a:cubicBezTo>
                    <a:pt x="10883" y="1431459"/>
                    <a:pt x="79267" y="1519383"/>
                    <a:pt x="147652" y="1579952"/>
                  </a:cubicBezTo>
                  <a:cubicBezTo>
                    <a:pt x="216037" y="1640521"/>
                    <a:pt x="341083" y="1689367"/>
                    <a:pt x="417283" y="1708905"/>
                  </a:cubicBezTo>
                  <a:cubicBezTo>
                    <a:pt x="493483" y="1728443"/>
                    <a:pt x="477852" y="1753843"/>
                    <a:pt x="604852" y="1697182"/>
                  </a:cubicBezTo>
                  <a:cubicBezTo>
                    <a:pt x="731852" y="1640521"/>
                    <a:pt x="940914" y="1486167"/>
                    <a:pt x="1179283" y="1368936"/>
                  </a:cubicBezTo>
                  <a:cubicBezTo>
                    <a:pt x="1417652" y="1251705"/>
                    <a:pt x="1904159" y="1142290"/>
                    <a:pt x="2035067" y="993798"/>
                  </a:cubicBezTo>
                  <a:cubicBezTo>
                    <a:pt x="2165975" y="845306"/>
                    <a:pt x="2035068" y="612798"/>
                    <a:pt x="1964729" y="513152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3259991" y="6072554"/>
              <a:ext cx="845344" cy="714583"/>
            </a:xfrm>
            <a:custGeom>
              <a:avLst/>
              <a:gdLst>
                <a:gd name="connsiteX0" fmla="*/ 50369 w 976332"/>
                <a:gd name="connsiteY0" fmla="*/ 151921 h 1156487"/>
                <a:gd name="connsiteX1" fmla="*/ 144153 w 976332"/>
                <a:gd name="connsiteY1" fmla="*/ 820137 h 1156487"/>
                <a:gd name="connsiteX2" fmla="*/ 953046 w 976332"/>
                <a:gd name="connsiteY2" fmla="*/ 1124937 h 1156487"/>
                <a:gd name="connsiteX3" fmla="*/ 695138 w 976332"/>
                <a:gd name="connsiteY3" fmla="*/ 81583 h 1156487"/>
                <a:gd name="connsiteX4" fmla="*/ 50369 w 976332"/>
                <a:gd name="connsiteY4" fmla="*/ 151921 h 1156487"/>
                <a:gd name="connsiteX0" fmla="*/ 46088 w 972051"/>
                <a:gd name="connsiteY0" fmla="*/ 177233 h 1424469"/>
                <a:gd name="connsiteX1" fmla="*/ 151595 w 972051"/>
                <a:gd name="connsiteY1" fmla="*/ 1372988 h 1424469"/>
                <a:gd name="connsiteX2" fmla="*/ 948765 w 972051"/>
                <a:gd name="connsiteY2" fmla="*/ 1150249 h 1424469"/>
                <a:gd name="connsiteX3" fmla="*/ 690857 w 972051"/>
                <a:gd name="connsiteY3" fmla="*/ 106895 h 1424469"/>
                <a:gd name="connsiteX4" fmla="*/ 46088 w 972051"/>
                <a:gd name="connsiteY4" fmla="*/ 177233 h 1424469"/>
                <a:gd name="connsiteX0" fmla="*/ 215725 w 845344"/>
                <a:gd name="connsiteY0" fmla="*/ 822150 h 1273822"/>
                <a:gd name="connsiteX1" fmla="*/ 28155 w 845344"/>
                <a:gd name="connsiteY1" fmla="*/ 1267628 h 1273822"/>
                <a:gd name="connsiteX2" fmla="*/ 825325 w 845344"/>
                <a:gd name="connsiteY2" fmla="*/ 1044889 h 1273822"/>
                <a:gd name="connsiteX3" fmla="*/ 567417 w 845344"/>
                <a:gd name="connsiteY3" fmla="*/ 1535 h 1273822"/>
                <a:gd name="connsiteX4" fmla="*/ 215725 w 845344"/>
                <a:gd name="connsiteY4" fmla="*/ 822150 h 1273822"/>
                <a:gd name="connsiteX0" fmla="*/ 215725 w 845344"/>
                <a:gd name="connsiteY0" fmla="*/ 262911 h 714583"/>
                <a:gd name="connsiteX1" fmla="*/ 28155 w 845344"/>
                <a:gd name="connsiteY1" fmla="*/ 708389 h 714583"/>
                <a:gd name="connsiteX2" fmla="*/ 825325 w 845344"/>
                <a:gd name="connsiteY2" fmla="*/ 485650 h 714583"/>
                <a:gd name="connsiteX3" fmla="*/ 567417 w 845344"/>
                <a:gd name="connsiteY3" fmla="*/ 5004 h 714583"/>
                <a:gd name="connsiteX4" fmla="*/ 215725 w 845344"/>
                <a:gd name="connsiteY4" fmla="*/ 262911 h 71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5344" h="714583">
                  <a:moveTo>
                    <a:pt x="215725" y="262911"/>
                  </a:moveTo>
                  <a:cubicBezTo>
                    <a:pt x="125848" y="380142"/>
                    <a:pt x="-73445" y="671266"/>
                    <a:pt x="28155" y="708389"/>
                  </a:cubicBezTo>
                  <a:cubicBezTo>
                    <a:pt x="129755" y="745512"/>
                    <a:pt x="733494" y="608742"/>
                    <a:pt x="825325" y="485650"/>
                  </a:cubicBezTo>
                  <a:cubicBezTo>
                    <a:pt x="917156" y="362558"/>
                    <a:pt x="669017" y="42127"/>
                    <a:pt x="567417" y="5004"/>
                  </a:cubicBezTo>
                  <a:cubicBezTo>
                    <a:pt x="465817" y="-32119"/>
                    <a:pt x="305602" y="145680"/>
                    <a:pt x="215725" y="262911"/>
                  </a:cubicBezTo>
                  <a:close/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679269" y="718457"/>
                <a:ext cx="10711542" cy="54210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ES" sz="1800" dirty="0">
                    <a:solidFill>
                      <a:srgbClr val="4C1130"/>
                    </a:solidFill>
                    <a:effectLst/>
                    <a:latin typeface="Yellowtail"/>
                    <a:ea typeface="Yellowtail"/>
                    <a:cs typeface="Yellowtail"/>
                  </a:rPr>
                  <a:t> Ejercicio 1:</a:t>
                </a:r>
                <a:endParaRPr lang="es-419" sz="1800" dirty="0">
                  <a:solidFill>
                    <a:srgbClr val="5E2B97"/>
                  </a:solidFill>
                  <a:effectLst/>
                  <a:latin typeface="Yanone Kaffeesatz"/>
                  <a:ea typeface="Yanone Kaffeesatz"/>
                  <a:cs typeface="Yanone Kaffeesatz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Halle el residuo de la división de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sSup>
                      <m:sSupPr>
                        <m:ctrlPr>
                          <a:rPr lang="es-419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+12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+2</m:t>
                    </m:r>
                  </m:oMath>
                </a14:m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para </a:t>
                </a:r>
                <a14:m>
                  <m:oMath xmlns:m="http://schemas.openxmlformats.org/officeDocument/2006/math"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18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+4</m:t>
                    </m:r>
                  </m:oMath>
                </a14:m>
                <a:r>
                  <a:rPr lang="es-ES" sz="18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y compruebe mediante la división larga.</a:t>
                </a: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dirty="0">
                  <a:solidFill>
                    <a:srgbClr val="666666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ES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endParaRPr lang="es-419" sz="18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69" y="718457"/>
                <a:ext cx="10711542" cy="5421086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a 8">
                <a:extLst>
                  <a:ext uri="{FF2B5EF4-FFF2-40B4-BE49-F238E27FC236}">
                    <a16:creationId xmlns:a16="http://schemas.microsoft.com/office/drawing/2014/main" id="{CD94C078-CF8C-4478-AD09-0F106DE8D66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4445" y="1919499"/>
              <a:ext cx="9886514" cy="3296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20315">
                      <a:extLst>
                        <a:ext uri="{9D8B030D-6E8A-4147-A177-3AD203B41FA5}">
                          <a16:colId xmlns:a16="http://schemas.microsoft.com/office/drawing/2014/main" val="3068681673"/>
                        </a:ext>
                      </a:extLst>
                    </a:gridCol>
                    <a:gridCol w="4666199">
                      <a:extLst>
                        <a:ext uri="{9D8B030D-6E8A-4147-A177-3AD203B41FA5}">
                          <a16:colId xmlns:a16="http://schemas.microsoft.com/office/drawing/2014/main" val="774175224"/>
                        </a:ext>
                      </a:extLst>
                    </a:gridCol>
                  </a:tblGrid>
                  <a:tr h="71349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 smtClean="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sz="2000" smtClean="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+4=0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 −4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:r>
                            <a:rPr lang="es-ES" sz="2000" dirty="0">
                              <a:solidFill>
                                <a:srgbClr val="666666"/>
                              </a:solidFill>
                              <a:effectLst/>
                            </a:rPr>
                            <a:t> </a:t>
                          </a:r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)=3</m:t>
                                </m:r>
                                <m:sSup>
                                  <m:sSupPr>
                                    <m:ctrlPr>
                                      <a:rPr lang="es-419" sz="2000" i="1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sz="2000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s-ES" sz="2000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+12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(−4)=3</m:t>
                                </m:r>
                                <m:sSup>
                                  <m:sSupPr>
                                    <m:ctrlPr>
                                      <a:rPr lang="es-419" sz="2000" i="1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sz="2000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(−4)</m:t>
                                    </m:r>
                                  </m:e>
                                  <m:sup>
                                    <m:r>
                                      <a:rPr lang="es-ES" sz="2000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+12(−4)+2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(−4)=3∙16−48+2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419" sz="2000" i="1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sz="2000">
                                        <a:solidFill>
                                          <a:srgbClr val="666666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−4</m:t>
                                    </m:r>
                                  </m:e>
                                </m:d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=48−48+2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Bef>
                              <a:spcPts val="1000"/>
                            </a:spcBef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s-ES" sz="2000">
                                    <a:solidFill>
                                      <a:srgbClr val="666666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(−4)=2</m:t>
                                </m:r>
                              </m:oMath>
                            </m:oMathPara>
                          </a14:m>
                          <a:endParaRPr lang="es-419" sz="2000" dirty="0">
                            <a:solidFill>
                              <a:srgbClr val="666666"/>
                            </a:solidFill>
                            <a:effectLst/>
                          </a:endParaRPr>
                        </a:p>
                        <a:p>
                          <a:endParaRPr lang="es-419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419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496041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a 8">
                <a:extLst>
                  <a:ext uri="{FF2B5EF4-FFF2-40B4-BE49-F238E27FC236}">
                    <a16:creationId xmlns:a16="http://schemas.microsoft.com/office/drawing/2014/main" id="{CD94C078-CF8C-4478-AD09-0F106DE8D66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4445" y="1919499"/>
              <a:ext cx="9886514" cy="3296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220315">
                      <a:extLst>
                        <a:ext uri="{9D8B030D-6E8A-4147-A177-3AD203B41FA5}">
                          <a16:colId xmlns:a16="http://schemas.microsoft.com/office/drawing/2014/main" val="3068681673"/>
                        </a:ext>
                      </a:extLst>
                    </a:gridCol>
                    <a:gridCol w="4666199">
                      <a:extLst>
                        <a:ext uri="{9D8B030D-6E8A-4147-A177-3AD203B41FA5}">
                          <a16:colId xmlns:a16="http://schemas.microsoft.com/office/drawing/2014/main" val="774175224"/>
                        </a:ext>
                      </a:extLst>
                    </a:gridCol>
                  </a:tblGrid>
                  <a:tr h="3296920">
                    <a:tc>
                      <a:txBody>
                        <a:bodyPr/>
                        <a:lstStyle/>
                        <a:p>
                          <a:endParaRPr lang="es-419"/>
                        </a:p>
                      </a:txBody>
                      <a:tcPr>
                        <a:blipFill>
                          <a:blip r:embed="rId3"/>
                          <a:stretch>
                            <a:fillRect r="-893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419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3496041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E077FD2A-160C-43CF-8FA8-39817D29D746}"/>
                  </a:ext>
                </a:extLst>
              </p:cNvPr>
              <p:cNvSpPr txBox="1"/>
              <p:nvPr/>
            </p:nvSpPr>
            <p:spPr>
              <a:xfrm>
                <a:off x="6862468" y="2453860"/>
                <a:ext cx="3007895" cy="1388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a:rPr lang="es-ES" sz="2000" i="1" smtClean="0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sSup>
                      <m:sSupPr>
                        <m:ctrlPr>
                          <a:rPr lang="es-419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+12</m:t>
                    </m:r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+2</m:t>
                    </m:r>
                  </m:oMath>
                </a14:m>
                <a:r>
                  <a:rPr lang="es-ES" sz="20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+4</m:t>
                    </m:r>
                  </m:oMath>
                </a14:m>
                <a:endParaRPr lang="es-419" sz="20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14:m>
                  <m:oMath xmlns:m="http://schemas.openxmlformats.org/officeDocument/2006/math"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sSup>
                      <m:sSupPr>
                        <m:ctrlPr>
                          <a:rPr lang="es-419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</m:ctrlPr>
                      </m:sSupPr>
                      <m:e>
                        <m:r>
                          <a:rPr lang="es-ES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𝑥</m:t>
                        </m:r>
                      </m:e>
                      <m:sup>
                        <m:r>
                          <a:rPr lang="es-ES" sz="2000" i="1">
                            <a:solidFill>
                              <a:srgbClr val="666666"/>
                            </a:solidFill>
                            <a:effectLst/>
                            <a:latin typeface="Cambria Math" panose="02040503050406030204" pitchFamily="18" charset="0"/>
                            <a:ea typeface="Source Sans Pro" panose="020B0503030403020204" pitchFamily="34" charset="0"/>
                            <a:cs typeface="Source Sans Pro" panose="020B0503030403020204" pitchFamily="34" charset="0"/>
                          </a:rPr>
                          <m:t>2</m:t>
                        </m:r>
                      </m:sup>
                    </m:sSup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−12</m:t>
                    </m:r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</m:oMath>
                </a14:m>
                <a:r>
                  <a:rPr lang="es-ES" sz="20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3</m:t>
                    </m:r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𝑥</m:t>
                    </m:r>
                  </m:oMath>
                </a14:m>
                <a:endParaRPr lang="es-419" sz="20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  <a:p>
                <a:pPr>
                  <a:lnSpc>
                    <a:spcPct val="115000"/>
                  </a:lnSpc>
                  <a:spcBef>
                    <a:spcPts val="1000"/>
                  </a:spcBef>
                </a:pPr>
                <a:r>
                  <a:rPr lang="es-ES" sz="2000" dirty="0">
                    <a:solidFill>
                      <a:srgbClr val="666666"/>
                    </a:solidFill>
                    <a:effectLst/>
                    <a:latin typeface="Source Sans Pro" panose="020B0503030403020204" pitchFamily="34" charset="0"/>
                    <a:ea typeface="Source Sans Pro" panose="020B0503030403020204" pitchFamily="34" charset="0"/>
                    <a:cs typeface="Source Sans Pro" panose="020B0503030403020204" pitchFamily="34" charset="0"/>
                  </a:rPr>
                  <a:t>   /        /      </a:t>
                </a:r>
                <a14:m>
                  <m:oMath xmlns:m="http://schemas.openxmlformats.org/officeDocument/2006/math">
                    <m:r>
                      <a:rPr lang="es-ES" sz="2000" i="1">
                        <a:solidFill>
                          <a:srgbClr val="666666"/>
                        </a:solidFill>
                        <a:effectLst/>
                        <a:latin typeface="Cambria Math" panose="02040503050406030204" pitchFamily="18" charset="0"/>
                        <a:ea typeface="Source Sans Pro" panose="020B0503030403020204" pitchFamily="34" charset="0"/>
                        <a:cs typeface="Source Sans Pro" panose="020B0503030403020204" pitchFamily="34" charset="0"/>
                      </a:rPr>
                      <m:t>+2</m:t>
                    </m:r>
                  </m:oMath>
                </a14:m>
                <a:endParaRPr lang="es-419" sz="2000" dirty="0">
                  <a:solidFill>
                    <a:srgbClr val="666666"/>
                  </a:solidFill>
                  <a:effectLst/>
                  <a:latin typeface="Source Sans Pro" panose="020B0503030403020204" pitchFamily="34" charset="0"/>
                  <a:ea typeface="Source Sans Pro" panose="020B0503030403020204" pitchFamily="34" charset="0"/>
                  <a:cs typeface="Source Sans Pro" panose="020B0503030403020204" pitchFamily="34" charset="0"/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E077FD2A-160C-43CF-8FA8-39817D29D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2468" y="2453860"/>
                <a:ext cx="3007895" cy="1388393"/>
              </a:xfrm>
              <a:prstGeom prst="rect">
                <a:avLst/>
              </a:prstGeom>
              <a:blipFill>
                <a:blip r:embed="rId4"/>
                <a:stretch>
                  <a:fillRect b="-748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E5D8692B-BE9B-4400-BF98-1B0B07CCBDFC}"/>
              </a:ext>
            </a:extLst>
          </p:cNvPr>
          <p:cNvCxnSpPr/>
          <p:nvPr/>
        </p:nvCxnSpPr>
        <p:spPr>
          <a:xfrm>
            <a:off x="8671936" y="2853638"/>
            <a:ext cx="1198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A787DCB9-5AE8-47BA-987A-2F8B1FDEDFF2}"/>
              </a:ext>
            </a:extLst>
          </p:cNvPr>
          <p:cNvCxnSpPr/>
          <p:nvPr/>
        </p:nvCxnSpPr>
        <p:spPr>
          <a:xfrm flipV="1">
            <a:off x="8671936" y="2453860"/>
            <a:ext cx="0" cy="4086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C4E8F543-F98D-4031-8109-7B557FB9A82E}"/>
              </a:ext>
            </a:extLst>
          </p:cNvPr>
          <p:cNvCxnSpPr/>
          <p:nvPr/>
        </p:nvCxnSpPr>
        <p:spPr>
          <a:xfrm>
            <a:off x="6745357" y="3429000"/>
            <a:ext cx="126492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59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540</Words>
  <Application>Microsoft Office PowerPoint</Application>
  <PresentationFormat>Panorámica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Algerian</vt:lpstr>
      <vt:lpstr>Arial</vt:lpstr>
      <vt:lpstr>Arial Black</vt:lpstr>
      <vt:lpstr>Calibri</vt:lpstr>
      <vt:lpstr>Calibri Light</vt:lpstr>
      <vt:lpstr>Cambria Math</vt:lpstr>
      <vt:lpstr>Source Sans Pro</vt:lpstr>
      <vt:lpstr>Yanone Kaffeesatz</vt:lpstr>
      <vt:lpstr>Yellowtail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Dolores Castro</cp:lastModifiedBy>
  <cp:revision>21</cp:revision>
  <dcterms:created xsi:type="dcterms:W3CDTF">2021-01-12T05:20:09Z</dcterms:created>
  <dcterms:modified xsi:type="dcterms:W3CDTF">2021-05-10T18:51:49Z</dcterms:modified>
</cp:coreProperties>
</file>